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</p:sldMasterIdLst>
  <p:notesMasterIdLst>
    <p:notesMasterId r:id="rId17"/>
  </p:notesMasterIdLst>
  <p:sldIdLst>
    <p:sldId id="2440" r:id="rId2"/>
    <p:sldId id="2592" r:id="rId3"/>
    <p:sldId id="2579" r:id="rId4"/>
    <p:sldId id="2575" r:id="rId5"/>
    <p:sldId id="2594" r:id="rId6"/>
    <p:sldId id="2595" r:id="rId7"/>
    <p:sldId id="2596" r:id="rId8"/>
    <p:sldId id="2599" r:id="rId9"/>
    <p:sldId id="2598" r:id="rId10"/>
    <p:sldId id="2571" r:id="rId11"/>
    <p:sldId id="2582" r:id="rId12"/>
    <p:sldId id="2577" r:id="rId13"/>
    <p:sldId id="2584" r:id="rId14"/>
    <p:sldId id="2591" r:id="rId15"/>
    <p:sldId id="2590" r:id="rId1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02" userDrawn="1">
          <p15:clr>
            <a:srgbClr val="A4A3A4"/>
          </p15:clr>
        </p15:guide>
        <p15:guide id="5" pos="1054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pos="7678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FF9900"/>
    <a:srgbClr val="F8B600"/>
    <a:srgbClr val="F2F2F2"/>
    <a:srgbClr val="2B2E35"/>
    <a:srgbClr val="00C5CF"/>
    <a:srgbClr val="71DEB0"/>
    <a:srgbClr val="35D6AA"/>
    <a:srgbClr val="03CFD9"/>
    <a:srgbClr val="00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93854" autoAdjust="0"/>
  </p:normalViewPr>
  <p:slideViewPr>
    <p:cSldViewPr snapToGrid="0" snapToObjects="1">
      <p:cViewPr varScale="1">
        <p:scale>
          <a:sx n="37" d="100"/>
          <a:sy n="37" d="100"/>
        </p:scale>
        <p:origin x="91" y="211"/>
      </p:cViewPr>
      <p:guideLst>
        <p:guide orient="horz" pos="8112"/>
        <p:guide pos="14302"/>
        <p:guide pos="1054"/>
        <p:guide orient="horz" pos="504"/>
        <p:guide pos="7678"/>
        <p:guide orient="horz" pos="43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0-4D66-BA89-D57F73D2E6B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0-4D66-BA89-D57F73D2E6B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0-4D66-BA89-D57F73D2E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526303"/>
        <c:axId val="364407423"/>
      </c:barChart>
      <c:catAx>
        <c:axId val="40452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407423"/>
        <c:crosses val="autoZero"/>
        <c:auto val="1"/>
        <c:lblAlgn val="ctr"/>
        <c:lblOffset val="100"/>
        <c:noMultiLvlLbl val="0"/>
      </c:catAx>
      <c:valAx>
        <c:axId val="36440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2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E79C5-75C8-40E7-97C3-F7D9460E4E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23582871-9EEE-4CA4-8112-69FC35FDD402}">
      <dgm:prSet phldrT="[Tekst]" phldr="1"/>
      <dgm:spPr/>
      <dgm:t>
        <a:bodyPr/>
        <a:lstStyle/>
        <a:p>
          <a:endParaRPr lang="pl-PL"/>
        </a:p>
      </dgm:t>
    </dgm:pt>
    <dgm:pt modelId="{C0BA5961-598F-47E4-A885-AA44AA29EAC7}" type="parTrans" cxnId="{E106D706-4969-42B6-A8F7-A83F525DFF16}">
      <dgm:prSet/>
      <dgm:spPr/>
      <dgm:t>
        <a:bodyPr/>
        <a:lstStyle/>
        <a:p>
          <a:endParaRPr lang="pl-PL"/>
        </a:p>
      </dgm:t>
    </dgm:pt>
    <dgm:pt modelId="{E30141EB-0123-448F-B606-9B74907D4EB8}" type="sibTrans" cxnId="{E106D706-4969-42B6-A8F7-A83F525DFF16}">
      <dgm:prSet/>
      <dgm:spPr/>
      <dgm:t>
        <a:bodyPr/>
        <a:lstStyle/>
        <a:p>
          <a:endParaRPr lang="pl-PL"/>
        </a:p>
      </dgm:t>
    </dgm:pt>
    <dgm:pt modelId="{D266A6B0-E96B-4BCF-A7DB-483EA30828D3}">
      <dgm:prSet phldrT="[Tekst]" phldr="1"/>
      <dgm:spPr/>
      <dgm:t>
        <a:bodyPr/>
        <a:lstStyle/>
        <a:p>
          <a:endParaRPr lang="pl-PL"/>
        </a:p>
      </dgm:t>
    </dgm:pt>
    <dgm:pt modelId="{690D2B31-8FCA-41D7-8EDA-A038865498E0}" type="parTrans" cxnId="{3A614638-9DD1-4F5C-80F0-BB615CA52BEA}">
      <dgm:prSet/>
      <dgm:spPr/>
      <dgm:t>
        <a:bodyPr/>
        <a:lstStyle/>
        <a:p>
          <a:endParaRPr lang="pl-PL"/>
        </a:p>
      </dgm:t>
    </dgm:pt>
    <dgm:pt modelId="{C012E209-1732-4C91-BC3E-2618361044A1}" type="sibTrans" cxnId="{3A614638-9DD1-4F5C-80F0-BB615CA52BEA}">
      <dgm:prSet/>
      <dgm:spPr/>
      <dgm:t>
        <a:bodyPr/>
        <a:lstStyle/>
        <a:p>
          <a:endParaRPr lang="pl-PL"/>
        </a:p>
      </dgm:t>
    </dgm:pt>
    <dgm:pt modelId="{0EBD0055-EA56-4AD9-B004-5CD630BAF4C6}">
      <dgm:prSet phldrT="[Tekst]" phldr="1"/>
      <dgm:spPr/>
      <dgm:t>
        <a:bodyPr/>
        <a:lstStyle/>
        <a:p>
          <a:endParaRPr lang="pl-PL"/>
        </a:p>
      </dgm:t>
    </dgm:pt>
    <dgm:pt modelId="{696D889B-4B51-4D53-B99B-6F131BC35039}" type="parTrans" cxnId="{444ADA53-D8D4-40AF-B8FB-9B6FA8DD6975}">
      <dgm:prSet/>
      <dgm:spPr/>
      <dgm:t>
        <a:bodyPr/>
        <a:lstStyle/>
        <a:p>
          <a:endParaRPr lang="pl-PL"/>
        </a:p>
      </dgm:t>
    </dgm:pt>
    <dgm:pt modelId="{BAC56A87-932F-4BCD-9DBC-1B1AFDCC7AF6}" type="sibTrans" cxnId="{444ADA53-D8D4-40AF-B8FB-9B6FA8DD6975}">
      <dgm:prSet/>
      <dgm:spPr/>
      <dgm:t>
        <a:bodyPr/>
        <a:lstStyle/>
        <a:p>
          <a:endParaRPr lang="pl-PL"/>
        </a:p>
      </dgm:t>
    </dgm:pt>
    <dgm:pt modelId="{E5AF95F7-B92D-42D6-A6A7-5E2DC88051B3}">
      <dgm:prSet phldrT="[Tekst]" phldr="1"/>
      <dgm:spPr/>
      <dgm:t>
        <a:bodyPr/>
        <a:lstStyle/>
        <a:p>
          <a:endParaRPr lang="pl-PL"/>
        </a:p>
      </dgm:t>
    </dgm:pt>
    <dgm:pt modelId="{8562E36F-8519-4EC5-BE2A-B06B396FDF2B}" type="parTrans" cxnId="{16B1BDAC-E8FC-4919-8646-093E9C946B2E}">
      <dgm:prSet/>
      <dgm:spPr/>
      <dgm:t>
        <a:bodyPr/>
        <a:lstStyle/>
        <a:p>
          <a:endParaRPr lang="pl-PL"/>
        </a:p>
      </dgm:t>
    </dgm:pt>
    <dgm:pt modelId="{31243CCB-CDBC-4A3F-95E9-9F3995820956}" type="sibTrans" cxnId="{16B1BDAC-E8FC-4919-8646-093E9C946B2E}">
      <dgm:prSet/>
      <dgm:spPr/>
      <dgm:t>
        <a:bodyPr/>
        <a:lstStyle/>
        <a:p>
          <a:endParaRPr lang="pl-PL"/>
        </a:p>
      </dgm:t>
    </dgm:pt>
    <dgm:pt modelId="{E49BB676-A4A9-4B05-9979-D2C7911E4001}">
      <dgm:prSet phldrT="[Tekst]" phldr="1"/>
      <dgm:spPr/>
      <dgm:t>
        <a:bodyPr/>
        <a:lstStyle/>
        <a:p>
          <a:endParaRPr lang="pl-PL"/>
        </a:p>
      </dgm:t>
    </dgm:pt>
    <dgm:pt modelId="{6D6857CB-8F0A-45E7-B96C-F15768A1ABE6}" type="parTrans" cxnId="{DC1C9798-FBE2-46E1-9869-31C350FFE5F2}">
      <dgm:prSet/>
      <dgm:spPr/>
      <dgm:t>
        <a:bodyPr/>
        <a:lstStyle/>
        <a:p>
          <a:endParaRPr lang="pl-PL"/>
        </a:p>
      </dgm:t>
    </dgm:pt>
    <dgm:pt modelId="{829D91CC-5532-46AA-AD1A-32B53B3A1988}" type="sibTrans" cxnId="{DC1C9798-FBE2-46E1-9869-31C350FFE5F2}">
      <dgm:prSet/>
      <dgm:spPr/>
      <dgm:t>
        <a:bodyPr/>
        <a:lstStyle/>
        <a:p>
          <a:endParaRPr lang="pl-PL"/>
        </a:p>
      </dgm:t>
    </dgm:pt>
    <dgm:pt modelId="{720A6643-7E65-4A66-A16E-7983FCFD4AA0}">
      <dgm:prSet phldrT="[Tekst]" phldr="1"/>
      <dgm:spPr/>
      <dgm:t>
        <a:bodyPr/>
        <a:lstStyle/>
        <a:p>
          <a:endParaRPr lang="pl-PL"/>
        </a:p>
      </dgm:t>
    </dgm:pt>
    <dgm:pt modelId="{11059EC1-89CB-46BF-88BB-D826621E3486}" type="parTrans" cxnId="{B2AB15CC-FB6C-4464-92FA-F074DF046512}">
      <dgm:prSet/>
      <dgm:spPr/>
      <dgm:t>
        <a:bodyPr/>
        <a:lstStyle/>
        <a:p>
          <a:endParaRPr lang="pl-PL"/>
        </a:p>
      </dgm:t>
    </dgm:pt>
    <dgm:pt modelId="{1290A68E-D4B0-46CD-BEE0-DF6858A0ADAF}" type="sibTrans" cxnId="{B2AB15CC-FB6C-4464-92FA-F074DF046512}">
      <dgm:prSet/>
      <dgm:spPr/>
      <dgm:t>
        <a:bodyPr/>
        <a:lstStyle/>
        <a:p>
          <a:endParaRPr lang="pl-PL"/>
        </a:p>
      </dgm:t>
    </dgm:pt>
    <dgm:pt modelId="{2D8088DC-C17F-426B-9FD8-8A74AC27BC1E}" type="pres">
      <dgm:prSet presAssocID="{9B7E79C5-75C8-40E7-97C3-F7D9460E4E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A0F616-81BC-4F29-86B1-38D537D1FB96}" type="pres">
      <dgm:prSet presAssocID="{23582871-9EEE-4CA4-8112-69FC35FDD402}" presName="hierRoot1" presStyleCnt="0"/>
      <dgm:spPr/>
    </dgm:pt>
    <dgm:pt modelId="{8736008D-0E13-4AD9-8836-58172D38E065}" type="pres">
      <dgm:prSet presAssocID="{23582871-9EEE-4CA4-8112-69FC35FDD402}" presName="composite" presStyleCnt="0"/>
      <dgm:spPr/>
    </dgm:pt>
    <dgm:pt modelId="{B2A714A3-67B2-47F3-8073-C2C20A3690B3}" type="pres">
      <dgm:prSet presAssocID="{23582871-9EEE-4CA4-8112-69FC35FDD402}" presName="background" presStyleLbl="node0" presStyleIdx="0" presStyleCnt="1"/>
      <dgm:spPr/>
    </dgm:pt>
    <dgm:pt modelId="{5CD50066-C8A2-4F4A-8A4C-0B3136EC2FB5}" type="pres">
      <dgm:prSet presAssocID="{23582871-9EEE-4CA4-8112-69FC35FDD402}" presName="text" presStyleLbl="fgAcc0" presStyleIdx="0" presStyleCnt="1">
        <dgm:presLayoutVars>
          <dgm:chPref val="3"/>
        </dgm:presLayoutVars>
      </dgm:prSet>
      <dgm:spPr/>
    </dgm:pt>
    <dgm:pt modelId="{2A265884-DA6D-42C5-87F9-75584F7A9165}" type="pres">
      <dgm:prSet presAssocID="{23582871-9EEE-4CA4-8112-69FC35FDD402}" presName="hierChild2" presStyleCnt="0"/>
      <dgm:spPr/>
    </dgm:pt>
    <dgm:pt modelId="{761C1372-81B4-4583-A7CA-B254FBE2570E}" type="pres">
      <dgm:prSet presAssocID="{690D2B31-8FCA-41D7-8EDA-A038865498E0}" presName="Name10" presStyleLbl="parChTrans1D2" presStyleIdx="0" presStyleCnt="2"/>
      <dgm:spPr/>
    </dgm:pt>
    <dgm:pt modelId="{C575F051-0834-4F62-A574-7E1753FD6C0A}" type="pres">
      <dgm:prSet presAssocID="{D266A6B0-E96B-4BCF-A7DB-483EA30828D3}" presName="hierRoot2" presStyleCnt="0"/>
      <dgm:spPr/>
    </dgm:pt>
    <dgm:pt modelId="{9771C33E-5B73-4329-B3AF-EBF0BDA35965}" type="pres">
      <dgm:prSet presAssocID="{D266A6B0-E96B-4BCF-A7DB-483EA30828D3}" presName="composite2" presStyleCnt="0"/>
      <dgm:spPr/>
    </dgm:pt>
    <dgm:pt modelId="{A5983A0B-8DD2-4996-93BD-BA6720E2A479}" type="pres">
      <dgm:prSet presAssocID="{D266A6B0-E96B-4BCF-A7DB-483EA30828D3}" presName="background2" presStyleLbl="node2" presStyleIdx="0" presStyleCnt="2"/>
      <dgm:spPr/>
    </dgm:pt>
    <dgm:pt modelId="{9DE2C6A4-7B2C-4F58-8DAB-E3BEB6F772B6}" type="pres">
      <dgm:prSet presAssocID="{D266A6B0-E96B-4BCF-A7DB-483EA30828D3}" presName="text2" presStyleLbl="fgAcc2" presStyleIdx="0" presStyleCnt="2">
        <dgm:presLayoutVars>
          <dgm:chPref val="3"/>
        </dgm:presLayoutVars>
      </dgm:prSet>
      <dgm:spPr/>
    </dgm:pt>
    <dgm:pt modelId="{4F0FC899-92CE-4C5B-83B8-7CF992258925}" type="pres">
      <dgm:prSet presAssocID="{D266A6B0-E96B-4BCF-A7DB-483EA30828D3}" presName="hierChild3" presStyleCnt="0"/>
      <dgm:spPr/>
    </dgm:pt>
    <dgm:pt modelId="{1A144A1B-9ED4-4F1B-A5EE-E03B344ACA5C}" type="pres">
      <dgm:prSet presAssocID="{696D889B-4B51-4D53-B99B-6F131BC35039}" presName="Name17" presStyleLbl="parChTrans1D3" presStyleIdx="0" presStyleCnt="3"/>
      <dgm:spPr/>
    </dgm:pt>
    <dgm:pt modelId="{31B3F2D9-2EA0-47F9-8054-D77F93A1AE30}" type="pres">
      <dgm:prSet presAssocID="{0EBD0055-EA56-4AD9-B004-5CD630BAF4C6}" presName="hierRoot3" presStyleCnt="0"/>
      <dgm:spPr/>
    </dgm:pt>
    <dgm:pt modelId="{0A2B84CD-DB8B-4EF4-A642-3F3F6B111818}" type="pres">
      <dgm:prSet presAssocID="{0EBD0055-EA56-4AD9-B004-5CD630BAF4C6}" presName="composite3" presStyleCnt="0"/>
      <dgm:spPr/>
    </dgm:pt>
    <dgm:pt modelId="{FA9814A0-783A-410A-A5EE-20A029F43523}" type="pres">
      <dgm:prSet presAssocID="{0EBD0055-EA56-4AD9-B004-5CD630BAF4C6}" presName="background3" presStyleLbl="node3" presStyleIdx="0" presStyleCnt="3"/>
      <dgm:spPr/>
    </dgm:pt>
    <dgm:pt modelId="{9DEE3066-78E3-44B9-B71A-538BED7ADABB}" type="pres">
      <dgm:prSet presAssocID="{0EBD0055-EA56-4AD9-B004-5CD630BAF4C6}" presName="text3" presStyleLbl="fgAcc3" presStyleIdx="0" presStyleCnt="3">
        <dgm:presLayoutVars>
          <dgm:chPref val="3"/>
        </dgm:presLayoutVars>
      </dgm:prSet>
      <dgm:spPr/>
    </dgm:pt>
    <dgm:pt modelId="{065CBFB6-DB21-428B-A3B3-F17F99431961}" type="pres">
      <dgm:prSet presAssocID="{0EBD0055-EA56-4AD9-B004-5CD630BAF4C6}" presName="hierChild4" presStyleCnt="0"/>
      <dgm:spPr/>
    </dgm:pt>
    <dgm:pt modelId="{255CE023-6D20-40A9-8D7A-8373344A87A8}" type="pres">
      <dgm:prSet presAssocID="{8562E36F-8519-4EC5-BE2A-B06B396FDF2B}" presName="Name17" presStyleLbl="parChTrans1D3" presStyleIdx="1" presStyleCnt="3"/>
      <dgm:spPr/>
    </dgm:pt>
    <dgm:pt modelId="{3938E493-F5E9-4EB3-AE05-D2260F2E9B59}" type="pres">
      <dgm:prSet presAssocID="{E5AF95F7-B92D-42D6-A6A7-5E2DC88051B3}" presName="hierRoot3" presStyleCnt="0"/>
      <dgm:spPr/>
    </dgm:pt>
    <dgm:pt modelId="{0D0D7E4C-94B8-4B9D-B1BE-3443071F32DA}" type="pres">
      <dgm:prSet presAssocID="{E5AF95F7-B92D-42D6-A6A7-5E2DC88051B3}" presName="composite3" presStyleCnt="0"/>
      <dgm:spPr/>
    </dgm:pt>
    <dgm:pt modelId="{128B8464-3F87-4B65-A1F7-203B00BE5C46}" type="pres">
      <dgm:prSet presAssocID="{E5AF95F7-B92D-42D6-A6A7-5E2DC88051B3}" presName="background3" presStyleLbl="node3" presStyleIdx="1" presStyleCnt="3"/>
      <dgm:spPr/>
    </dgm:pt>
    <dgm:pt modelId="{9B4224AB-B070-4878-9309-A0569196730D}" type="pres">
      <dgm:prSet presAssocID="{E5AF95F7-B92D-42D6-A6A7-5E2DC88051B3}" presName="text3" presStyleLbl="fgAcc3" presStyleIdx="1" presStyleCnt="3">
        <dgm:presLayoutVars>
          <dgm:chPref val="3"/>
        </dgm:presLayoutVars>
      </dgm:prSet>
      <dgm:spPr/>
    </dgm:pt>
    <dgm:pt modelId="{A488F3BC-5ED4-42BD-9BF5-AE23B5C164FB}" type="pres">
      <dgm:prSet presAssocID="{E5AF95F7-B92D-42D6-A6A7-5E2DC88051B3}" presName="hierChild4" presStyleCnt="0"/>
      <dgm:spPr/>
    </dgm:pt>
    <dgm:pt modelId="{842152D9-386C-43F0-BC1D-01874BF5983B}" type="pres">
      <dgm:prSet presAssocID="{6D6857CB-8F0A-45E7-B96C-F15768A1ABE6}" presName="Name10" presStyleLbl="parChTrans1D2" presStyleIdx="1" presStyleCnt="2"/>
      <dgm:spPr/>
    </dgm:pt>
    <dgm:pt modelId="{0B984BEA-8F5C-473B-83CA-4652BD73AFA6}" type="pres">
      <dgm:prSet presAssocID="{E49BB676-A4A9-4B05-9979-D2C7911E4001}" presName="hierRoot2" presStyleCnt="0"/>
      <dgm:spPr/>
    </dgm:pt>
    <dgm:pt modelId="{E74B5896-02AB-4875-A2E7-DD2825CF837F}" type="pres">
      <dgm:prSet presAssocID="{E49BB676-A4A9-4B05-9979-D2C7911E4001}" presName="composite2" presStyleCnt="0"/>
      <dgm:spPr/>
    </dgm:pt>
    <dgm:pt modelId="{4DAC2798-254F-4951-9D00-1BE67B5B51D3}" type="pres">
      <dgm:prSet presAssocID="{E49BB676-A4A9-4B05-9979-D2C7911E4001}" presName="background2" presStyleLbl="node2" presStyleIdx="1" presStyleCnt="2"/>
      <dgm:spPr/>
    </dgm:pt>
    <dgm:pt modelId="{CB525E6F-3482-4F25-BD32-4B9FCC565298}" type="pres">
      <dgm:prSet presAssocID="{E49BB676-A4A9-4B05-9979-D2C7911E4001}" presName="text2" presStyleLbl="fgAcc2" presStyleIdx="1" presStyleCnt="2">
        <dgm:presLayoutVars>
          <dgm:chPref val="3"/>
        </dgm:presLayoutVars>
      </dgm:prSet>
      <dgm:spPr/>
    </dgm:pt>
    <dgm:pt modelId="{BD60F145-FD7C-4208-ABB7-7ADAB98EB8FC}" type="pres">
      <dgm:prSet presAssocID="{E49BB676-A4A9-4B05-9979-D2C7911E4001}" presName="hierChild3" presStyleCnt="0"/>
      <dgm:spPr/>
    </dgm:pt>
    <dgm:pt modelId="{8450792A-C3E5-4B90-B6A0-B574D78B3AED}" type="pres">
      <dgm:prSet presAssocID="{11059EC1-89CB-46BF-88BB-D826621E3486}" presName="Name17" presStyleLbl="parChTrans1D3" presStyleIdx="2" presStyleCnt="3"/>
      <dgm:spPr/>
    </dgm:pt>
    <dgm:pt modelId="{20E9094C-160A-4C1E-8648-6B1AB116FE97}" type="pres">
      <dgm:prSet presAssocID="{720A6643-7E65-4A66-A16E-7983FCFD4AA0}" presName="hierRoot3" presStyleCnt="0"/>
      <dgm:spPr/>
    </dgm:pt>
    <dgm:pt modelId="{79A5C120-C13B-4395-BE60-B1F728BA272E}" type="pres">
      <dgm:prSet presAssocID="{720A6643-7E65-4A66-A16E-7983FCFD4AA0}" presName="composite3" presStyleCnt="0"/>
      <dgm:spPr/>
    </dgm:pt>
    <dgm:pt modelId="{D957E59E-AE7F-4D80-B34E-4F7B4FC88CE6}" type="pres">
      <dgm:prSet presAssocID="{720A6643-7E65-4A66-A16E-7983FCFD4AA0}" presName="background3" presStyleLbl="node3" presStyleIdx="2" presStyleCnt="3"/>
      <dgm:spPr/>
    </dgm:pt>
    <dgm:pt modelId="{CD31025C-A675-44B5-8022-3DCE27656B47}" type="pres">
      <dgm:prSet presAssocID="{720A6643-7E65-4A66-A16E-7983FCFD4AA0}" presName="text3" presStyleLbl="fgAcc3" presStyleIdx="2" presStyleCnt="3">
        <dgm:presLayoutVars>
          <dgm:chPref val="3"/>
        </dgm:presLayoutVars>
      </dgm:prSet>
      <dgm:spPr/>
    </dgm:pt>
    <dgm:pt modelId="{1D61619A-7D9A-4399-94B5-5B387134E6CB}" type="pres">
      <dgm:prSet presAssocID="{720A6643-7E65-4A66-A16E-7983FCFD4AA0}" presName="hierChild4" presStyleCnt="0"/>
      <dgm:spPr/>
    </dgm:pt>
  </dgm:ptLst>
  <dgm:cxnLst>
    <dgm:cxn modelId="{E106D706-4969-42B6-A8F7-A83F525DFF16}" srcId="{9B7E79C5-75C8-40E7-97C3-F7D9460E4ECA}" destId="{23582871-9EEE-4CA4-8112-69FC35FDD402}" srcOrd="0" destOrd="0" parTransId="{C0BA5961-598F-47E4-A885-AA44AA29EAC7}" sibTransId="{E30141EB-0123-448F-B606-9B74907D4EB8}"/>
    <dgm:cxn modelId="{871A1211-FBAA-4A3D-9F36-095467283435}" type="presOf" srcId="{9B7E79C5-75C8-40E7-97C3-F7D9460E4ECA}" destId="{2D8088DC-C17F-426B-9FD8-8A74AC27BC1E}" srcOrd="0" destOrd="0" presId="urn:microsoft.com/office/officeart/2005/8/layout/hierarchy1"/>
    <dgm:cxn modelId="{EED0421B-35DD-43C1-82C1-EE7E01DBDC65}" type="presOf" srcId="{E49BB676-A4A9-4B05-9979-D2C7911E4001}" destId="{CB525E6F-3482-4F25-BD32-4B9FCC565298}" srcOrd="0" destOrd="0" presId="urn:microsoft.com/office/officeart/2005/8/layout/hierarchy1"/>
    <dgm:cxn modelId="{3A614638-9DD1-4F5C-80F0-BB615CA52BEA}" srcId="{23582871-9EEE-4CA4-8112-69FC35FDD402}" destId="{D266A6B0-E96B-4BCF-A7DB-483EA30828D3}" srcOrd="0" destOrd="0" parTransId="{690D2B31-8FCA-41D7-8EDA-A038865498E0}" sibTransId="{C012E209-1732-4C91-BC3E-2618361044A1}"/>
    <dgm:cxn modelId="{D816833D-B1E7-425D-9D78-55DCB55EBCB6}" type="presOf" srcId="{23582871-9EEE-4CA4-8112-69FC35FDD402}" destId="{5CD50066-C8A2-4F4A-8A4C-0B3136EC2FB5}" srcOrd="0" destOrd="0" presId="urn:microsoft.com/office/officeart/2005/8/layout/hierarchy1"/>
    <dgm:cxn modelId="{71097540-10E9-4F40-9FA2-F6CB31846F5D}" type="presOf" srcId="{E5AF95F7-B92D-42D6-A6A7-5E2DC88051B3}" destId="{9B4224AB-B070-4878-9309-A0569196730D}" srcOrd="0" destOrd="0" presId="urn:microsoft.com/office/officeart/2005/8/layout/hierarchy1"/>
    <dgm:cxn modelId="{ECBAFD63-10F4-439C-BEBC-DB96F6D07EF6}" type="presOf" srcId="{8562E36F-8519-4EC5-BE2A-B06B396FDF2B}" destId="{255CE023-6D20-40A9-8D7A-8373344A87A8}" srcOrd="0" destOrd="0" presId="urn:microsoft.com/office/officeart/2005/8/layout/hierarchy1"/>
    <dgm:cxn modelId="{94F7BF46-2CE0-4473-A948-53F6275B3E2F}" type="presOf" srcId="{D266A6B0-E96B-4BCF-A7DB-483EA30828D3}" destId="{9DE2C6A4-7B2C-4F58-8DAB-E3BEB6F772B6}" srcOrd="0" destOrd="0" presId="urn:microsoft.com/office/officeart/2005/8/layout/hierarchy1"/>
    <dgm:cxn modelId="{444ADA53-D8D4-40AF-B8FB-9B6FA8DD6975}" srcId="{D266A6B0-E96B-4BCF-A7DB-483EA30828D3}" destId="{0EBD0055-EA56-4AD9-B004-5CD630BAF4C6}" srcOrd="0" destOrd="0" parTransId="{696D889B-4B51-4D53-B99B-6F131BC35039}" sibTransId="{BAC56A87-932F-4BCD-9DBC-1B1AFDCC7AF6}"/>
    <dgm:cxn modelId="{FED2818D-F1B8-45A7-BD3B-557ADA099E1D}" type="presOf" srcId="{690D2B31-8FCA-41D7-8EDA-A038865498E0}" destId="{761C1372-81B4-4583-A7CA-B254FBE2570E}" srcOrd="0" destOrd="0" presId="urn:microsoft.com/office/officeart/2005/8/layout/hierarchy1"/>
    <dgm:cxn modelId="{DC1C9798-FBE2-46E1-9869-31C350FFE5F2}" srcId="{23582871-9EEE-4CA4-8112-69FC35FDD402}" destId="{E49BB676-A4A9-4B05-9979-D2C7911E4001}" srcOrd="1" destOrd="0" parTransId="{6D6857CB-8F0A-45E7-B96C-F15768A1ABE6}" sibTransId="{829D91CC-5532-46AA-AD1A-32B53B3A1988}"/>
    <dgm:cxn modelId="{719926A1-E559-41D1-A6FE-0CA7E8F27240}" type="presOf" srcId="{696D889B-4B51-4D53-B99B-6F131BC35039}" destId="{1A144A1B-9ED4-4F1B-A5EE-E03B344ACA5C}" srcOrd="0" destOrd="0" presId="urn:microsoft.com/office/officeart/2005/8/layout/hierarchy1"/>
    <dgm:cxn modelId="{16B1BDAC-E8FC-4919-8646-093E9C946B2E}" srcId="{D266A6B0-E96B-4BCF-A7DB-483EA30828D3}" destId="{E5AF95F7-B92D-42D6-A6A7-5E2DC88051B3}" srcOrd="1" destOrd="0" parTransId="{8562E36F-8519-4EC5-BE2A-B06B396FDF2B}" sibTransId="{31243CCB-CDBC-4A3F-95E9-9F3995820956}"/>
    <dgm:cxn modelId="{17F6E1AC-5686-4AF2-B62D-B69A3239A4D9}" type="presOf" srcId="{0EBD0055-EA56-4AD9-B004-5CD630BAF4C6}" destId="{9DEE3066-78E3-44B9-B71A-538BED7ADABB}" srcOrd="0" destOrd="0" presId="urn:microsoft.com/office/officeart/2005/8/layout/hierarchy1"/>
    <dgm:cxn modelId="{88E164BB-D6D9-435D-B324-3B1963281D0E}" type="presOf" srcId="{6D6857CB-8F0A-45E7-B96C-F15768A1ABE6}" destId="{842152D9-386C-43F0-BC1D-01874BF5983B}" srcOrd="0" destOrd="0" presId="urn:microsoft.com/office/officeart/2005/8/layout/hierarchy1"/>
    <dgm:cxn modelId="{77511DC2-B508-4348-8622-426C8A385413}" type="presOf" srcId="{11059EC1-89CB-46BF-88BB-D826621E3486}" destId="{8450792A-C3E5-4B90-B6A0-B574D78B3AED}" srcOrd="0" destOrd="0" presId="urn:microsoft.com/office/officeart/2005/8/layout/hierarchy1"/>
    <dgm:cxn modelId="{B2AB15CC-FB6C-4464-92FA-F074DF046512}" srcId="{E49BB676-A4A9-4B05-9979-D2C7911E4001}" destId="{720A6643-7E65-4A66-A16E-7983FCFD4AA0}" srcOrd="0" destOrd="0" parTransId="{11059EC1-89CB-46BF-88BB-D826621E3486}" sibTransId="{1290A68E-D4B0-46CD-BEE0-DF6858A0ADAF}"/>
    <dgm:cxn modelId="{E36F5AE0-52C6-4B06-8913-4519C8526315}" type="presOf" srcId="{720A6643-7E65-4A66-A16E-7983FCFD4AA0}" destId="{CD31025C-A675-44B5-8022-3DCE27656B47}" srcOrd="0" destOrd="0" presId="urn:microsoft.com/office/officeart/2005/8/layout/hierarchy1"/>
    <dgm:cxn modelId="{5748E0F7-53DF-4B09-B2E7-14B2EE3721BF}" type="presParOf" srcId="{2D8088DC-C17F-426B-9FD8-8A74AC27BC1E}" destId="{C9A0F616-81BC-4F29-86B1-38D537D1FB96}" srcOrd="0" destOrd="0" presId="urn:microsoft.com/office/officeart/2005/8/layout/hierarchy1"/>
    <dgm:cxn modelId="{07F95270-7E00-4CF5-9F3C-850B8F836D33}" type="presParOf" srcId="{C9A0F616-81BC-4F29-86B1-38D537D1FB96}" destId="{8736008D-0E13-4AD9-8836-58172D38E065}" srcOrd="0" destOrd="0" presId="urn:microsoft.com/office/officeart/2005/8/layout/hierarchy1"/>
    <dgm:cxn modelId="{0D61DE9D-7C92-4D3F-AF84-9612651A6CAE}" type="presParOf" srcId="{8736008D-0E13-4AD9-8836-58172D38E065}" destId="{B2A714A3-67B2-47F3-8073-C2C20A3690B3}" srcOrd="0" destOrd="0" presId="urn:microsoft.com/office/officeart/2005/8/layout/hierarchy1"/>
    <dgm:cxn modelId="{98609FDE-F68B-4897-B5A8-CCF515AFD3D7}" type="presParOf" srcId="{8736008D-0E13-4AD9-8836-58172D38E065}" destId="{5CD50066-C8A2-4F4A-8A4C-0B3136EC2FB5}" srcOrd="1" destOrd="0" presId="urn:microsoft.com/office/officeart/2005/8/layout/hierarchy1"/>
    <dgm:cxn modelId="{79F1CC98-151E-44E1-AAB8-143471D2449F}" type="presParOf" srcId="{C9A0F616-81BC-4F29-86B1-38D537D1FB96}" destId="{2A265884-DA6D-42C5-87F9-75584F7A9165}" srcOrd="1" destOrd="0" presId="urn:microsoft.com/office/officeart/2005/8/layout/hierarchy1"/>
    <dgm:cxn modelId="{D9B218FA-B4CD-4508-8BB4-1E1D84B70F98}" type="presParOf" srcId="{2A265884-DA6D-42C5-87F9-75584F7A9165}" destId="{761C1372-81B4-4583-A7CA-B254FBE2570E}" srcOrd="0" destOrd="0" presId="urn:microsoft.com/office/officeart/2005/8/layout/hierarchy1"/>
    <dgm:cxn modelId="{91D71421-FFAE-4204-9DED-B88618B14C8F}" type="presParOf" srcId="{2A265884-DA6D-42C5-87F9-75584F7A9165}" destId="{C575F051-0834-4F62-A574-7E1753FD6C0A}" srcOrd="1" destOrd="0" presId="urn:microsoft.com/office/officeart/2005/8/layout/hierarchy1"/>
    <dgm:cxn modelId="{D994FD66-3A97-4A95-9D61-A7ACE15D1AA9}" type="presParOf" srcId="{C575F051-0834-4F62-A574-7E1753FD6C0A}" destId="{9771C33E-5B73-4329-B3AF-EBF0BDA35965}" srcOrd="0" destOrd="0" presId="urn:microsoft.com/office/officeart/2005/8/layout/hierarchy1"/>
    <dgm:cxn modelId="{7B28E826-8BF4-4B5D-8E41-5DBA391F0F09}" type="presParOf" srcId="{9771C33E-5B73-4329-B3AF-EBF0BDA35965}" destId="{A5983A0B-8DD2-4996-93BD-BA6720E2A479}" srcOrd="0" destOrd="0" presId="urn:microsoft.com/office/officeart/2005/8/layout/hierarchy1"/>
    <dgm:cxn modelId="{341930D8-9914-480F-B165-B940F2AB3083}" type="presParOf" srcId="{9771C33E-5B73-4329-B3AF-EBF0BDA35965}" destId="{9DE2C6A4-7B2C-4F58-8DAB-E3BEB6F772B6}" srcOrd="1" destOrd="0" presId="urn:microsoft.com/office/officeart/2005/8/layout/hierarchy1"/>
    <dgm:cxn modelId="{1B571F7A-36D9-4255-AA9C-2D09B2E6B676}" type="presParOf" srcId="{C575F051-0834-4F62-A574-7E1753FD6C0A}" destId="{4F0FC899-92CE-4C5B-83B8-7CF992258925}" srcOrd="1" destOrd="0" presId="urn:microsoft.com/office/officeart/2005/8/layout/hierarchy1"/>
    <dgm:cxn modelId="{6A2C3EED-1CDD-4409-94A4-6B204CB1A593}" type="presParOf" srcId="{4F0FC899-92CE-4C5B-83B8-7CF992258925}" destId="{1A144A1B-9ED4-4F1B-A5EE-E03B344ACA5C}" srcOrd="0" destOrd="0" presId="urn:microsoft.com/office/officeart/2005/8/layout/hierarchy1"/>
    <dgm:cxn modelId="{8D326A3A-4EF7-4EEF-9721-3F7AE383124F}" type="presParOf" srcId="{4F0FC899-92CE-4C5B-83B8-7CF992258925}" destId="{31B3F2D9-2EA0-47F9-8054-D77F93A1AE30}" srcOrd="1" destOrd="0" presId="urn:microsoft.com/office/officeart/2005/8/layout/hierarchy1"/>
    <dgm:cxn modelId="{6982F8D7-30E8-420C-B137-C9ACCC363BC3}" type="presParOf" srcId="{31B3F2D9-2EA0-47F9-8054-D77F93A1AE30}" destId="{0A2B84CD-DB8B-4EF4-A642-3F3F6B111818}" srcOrd="0" destOrd="0" presId="urn:microsoft.com/office/officeart/2005/8/layout/hierarchy1"/>
    <dgm:cxn modelId="{C22401B7-E521-432A-9DF0-208732C28A8B}" type="presParOf" srcId="{0A2B84CD-DB8B-4EF4-A642-3F3F6B111818}" destId="{FA9814A0-783A-410A-A5EE-20A029F43523}" srcOrd="0" destOrd="0" presId="urn:microsoft.com/office/officeart/2005/8/layout/hierarchy1"/>
    <dgm:cxn modelId="{536446B8-1F1B-44BF-90A7-9893A4878B16}" type="presParOf" srcId="{0A2B84CD-DB8B-4EF4-A642-3F3F6B111818}" destId="{9DEE3066-78E3-44B9-B71A-538BED7ADABB}" srcOrd="1" destOrd="0" presId="urn:microsoft.com/office/officeart/2005/8/layout/hierarchy1"/>
    <dgm:cxn modelId="{D85A9A9A-755D-4276-862E-B083A35AA7E7}" type="presParOf" srcId="{31B3F2D9-2EA0-47F9-8054-D77F93A1AE30}" destId="{065CBFB6-DB21-428B-A3B3-F17F99431961}" srcOrd="1" destOrd="0" presId="urn:microsoft.com/office/officeart/2005/8/layout/hierarchy1"/>
    <dgm:cxn modelId="{183A7B86-4A8C-4D4D-A888-4EFEB47149CE}" type="presParOf" srcId="{4F0FC899-92CE-4C5B-83B8-7CF992258925}" destId="{255CE023-6D20-40A9-8D7A-8373344A87A8}" srcOrd="2" destOrd="0" presId="urn:microsoft.com/office/officeart/2005/8/layout/hierarchy1"/>
    <dgm:cxn modelId="{03D418CE-A713-4392-8997-25297C4282A1}" type="presParOf" srcId="{4F0FC899-92CE-4C5B-83B8-7CF992258925}" destId="{3938E493-F5E9-4EB3-AE05-D2260F2E9B59}" srcOrd="3" destOrd="0" presId="urn:microsoft.com/office/officeart/2005/8/layout/hierarchy1"/>
    <dgm:cxn modelId="{983D0708-684F-47AB-B193-14D653524EDA}" type="presParOf" srcId="{3938E493-F5E9-4EB3-AE05-D2260F2E9B59}" destId="{0D0D7E4C-94B8-4B9D-B1BE-3443071F32DA}" srcOrd="0" destOrd="0" presId="urn:microsoft.com/office/officeart/2005/8/layout/hierarchy1"/>
    <dgm:cxn modelId="{1DE0540D-22EF-40EF-8995-BE9882BE2A08}" type="presParOf" srcId="{0D0D7E4C-94B8-4B9D-B1BE-3443071F32DA}" destId="{128B8464-3F87-4B65-A1F7-203B00BE5C46}" srcOrd="0" destOrd="0" presId="urn:microsoft.com/office/officeart/2005/8/layout/hierarchy1"/>
    <dgm:cxn modelId="{935C1A8D-B4C1-44B3-BF5B-AD923CBEBBE4}" type="presParOf" srcId="{0D0D7E4C-94B8-4B9D-B1BE-3443071F32DA}" destId="{9B4224AB-B070-4878-9309-A0569196730D}" srcOrd="1" destOrd="0" presId="urn:microsoft.com/office/officeart/2005/8/layout/hierarchy1"/>
    <dgm:cxn modelId="{EE358904-A005-40F7-B8E9-32180F197110}" type="presParOf" srcId="{3938E493-F5E9-4EB3-AE05-D2260F2E9B59}" destId="{A488F3BC-5ED4-42BD-9BF5-AE23B5C164FB}" srcOrd="1" destOrd="0" presId="urn:microsoft.com/office/officeart/2005/8/layout/hierarchy1"/>
    <dgm:cxn modelId="{A30847BE-5690-490A-93FB-BCE3473692C5}" type="presParOf" srcId="{2A265884-DA6D-42C5-87F9-75584F7A9165}" destId="{842152D9-386C-43F0-BC1D-01874BF5983B}" srcOrd="2" destOrd="0" presId="urn:microsoft.com/office/officeart/2005/8/layout/hierarchy1"/>
    <dgm:cxn modelId="{B20D2355-FF87-4351-AB69-1EFB1D45ADE5}" type="presParOf" srcId="{2A265884-DA6D-42C5-87F9-75584F7A9165}" destId="{0B984BEA-8F5C-473B-83CA-4652BD73AFA6}" srcOrd="3" destOrd="0" presId="urn:microsoft.com/office/officeart/2005/8/layout/hierarchy1"/>
    <dgm:cxn modelId="{4FA5E979-40F6-48EF-AF18-9EC1E1B10770}" type="presParOf" srcId="{0B984BEA-8F5C-473B-83CA-4652BD73AFA6}" destId="{E74B5896-02AB-4875-A2E7-DD2825CF837F}" srcOrd="0" destOrd="0" presId="urn:microsoft.com/office/officeart/2005/8/layout/hierarchy1"/>
    <dgm:cxn modelId="{13EA1E3B-4F86-4FCC-A651-0A9B5B4F17E1}" type="presParOf" srcId="{E74B5896-02AB-4875-A2E7-DD2825CF837F}" destId="{4DAC2798-254F-4951-9D00-1BE67B5B51D3}" srcOrd="0" destOrd="0" presId="urn:microsoft.com/office/officeart/2005/8/layout/hierarchy1"/>
    <dgm:cxn modelId="{0AF4374C-51CB-47EE-A5F2-F65B853DCB59}" type="presParOf" srcId="{E74B5896-02AB-4875-A2E7-DD2825CF837F}" destId="{CB525E6F-3482-4F25-BD32-4B9FCC565298}" srcOrd="1" destOrd="0" presId="urn:microsoft.com/office/officeart/2005/8/layout/hierarchy1"/>
    <dgm:cxn modelId="{4FDD0C5B-844C-49D5-BC44-25F3C6BAB796}" type="presParOf" srcId="{0B984BEA-8F5C-473B-83CA-4652BD73AFA6}" destId="{BD60F145-FD7C-4208-ABB7-7ADAB98EB8FC}" srcOrd="1" destOrd="0" presId="urn:microsoft.com/office/officeart/2005/8/layout/hierarchy1"/>
    <dgm:cxn modelId="{DD992807-86E6-4C0A-B065-91F9341370EE}" type="presParOf" srcId="{BD60F145-FD7C-4208-ABB7-7ADAB98EB8FC}" destId="{8450792A-C3E5-4B90-B6A0-B574D78B3AED}" srcOrd="0" destOrd="0" presId="urn:microsoft.com/office/officeart/2005/8/layout/hierarchy1"/>
    <dgm:cxn modelId="{08AE5A8C-D039-4531-A5FB-4229E56A5022}" type="presParOf" srcId="{BD60F145-FD7C-4208-ABB7-7ADAB98EB8FC}" destId="{20E9094C-160A-4C1E-8648-6B1AB116FE97}" srcOrd="1" destOrd="0" presId="urn:microsoft.com/office/officeart/2005/8/layout/hierarchy1"/>
    <dgm:cxn modelId="{E5C2C0CC-73FE-40A3-8D1E-3D831F0F514C}" type="presParOf" srcId="{20E9094C-160A-4C1E-8648-6B1AB116FE97}" destId="{79A5C120-C13B-4395-BE60-B1F728BA272E}" srcOrd="0" destOrd="0" presId="urn:microsoft.com/office/officeart/2005/8/layout/hierarchy1"/>
    <dgm:cxn modelId="{489816FF-B7F5-43B1-839C-225E5F681269}" type="presParOf" srcId="{79A5C120-C13B-4395-BE60-B1F728BA272E}" destId="{D957E59E-AE7F-4D80-B34E-4F7B4FC88CE6}" srcOrd="0" destOrd="0" presId="urn:microsoft.com/office/officeart/2005/8/layout/hierarchy1"/>
    <dgm:cxn modelId="{981F88C5-491D-4F28-9085-10CC6B834A7D}" type="presParOf" srcId="{79A5C120-C13B-4395-BE60-B1F728BA272E}" destId="{CD31025C-A675-44B5-8022-3DCE27656B47}" srcOrd="1" destOrd="0" presId="urn:microsoft.com/office/officeart/2005/8/layout/hierarchy1"/>
    <dgm:cxn modelId="{C822EAFB-5482-4760-A1E9-1B20781B8D8F}" type="presParOf" srcId="{20E9094C-160A-4C1E-8648-6B1AB116FE97}" destId="{1D61619A-7D9A-4399-94B5-5B387134E6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792A-C3E5-4B90-B6A0-B574D78B3AED}">
      <dsp:nvSpPr>
        <dsp:cNvPr id="0" name=""/>
        <dsp:cNvSpPr/>
      </dsp:nvSpPr>
      <dsp:spPr>
        <a:xfrm>
          <a:off x="11987967" y="5230131"/>
          <a:ext cx="91440" cy="974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4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152D9-386C-43F0-BC1D-01874BF5983B}">
      <dsp:nvSpPr>
        <dsp:cNvPr id="0" name=""/>
        <dsp:cNvSpPr/>
      </dsp:nvSpPr>
      <dsp:spPr>
        <a:xfrm>
          <a:off x="8963270" y="2129010"/>
          <a:ext cx="3070417" cy="974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61"/>
              </a:lnTo>
              <a:lnTo>
                <a:pt x="3070417" y="663861"/>
              </a:lnTo>
              <a:lnTo>
                <a:pt x="3070417" y="974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CE023-6D20-40A9-8D7A-8373344A87A8}">
      <dsp:nvSpPr>
        <dsp:cNvPr id="0" name=""/>
        <dsp:cNvSpPr/>
      </dsp:nvSpPr>
      <dsp:spPr>
        <a:xfrm>
          <a:off x="5892852" y="5230131"/>
          <a:ext cx="2046944" cy="974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61"/>
              </a:lnTo>
              <a:lnTo>
                <a:pt x="2046944" y="663861"/>
              </a:lnTo>
              <a:lnTo>
                <a:pt x="2046944" y="974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44A1B-9ED4-4F1B-A5EE-E03B344ACA5C}">
      <dsp:nvSpPr>
        <dsp:cNvPr id="0" name=""/>
        <dsp:cNvSpPr/>
      </dsp:nvSpPr>
      <dsp:spPr>
        <a:xfrm>
          <a:off x="3845907" y="5230131"/>
          <a:ext cx="2046944" cy="974159"/>
        </a:xfrm>
        <a:custGeom>
          <a:avLst/>
          <a:gdLst/>
          <a:ahLst/>
          <a:cxnLst/>
          <a:rect l="0" t="0" r="0" b="0"/>
          <a:pathLst>
            <a:path>
              <a:moveTo>
                <a:pt x="2046944" y="0"/>
              </a:moveTo>
              <a:lnTo>
                <a:pt x="2046944" y="663861"/>
              </a:lnTo>
              <a:lnTo>
                <a:pt x="0" y="663861"/>
              </a:lnTo>
              <a:lnTo>
                <a:pt x="0" y="974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C1372-81B4-4583-A7CA-B254FBE2570E}">
      <dsp:nvSpPr>
        <dsp:cNvPr id="0" name=""/>
        <dsp:cNvSpPr/>
      </dsp:nvSpPr>
      <dsp:spPr>
        <a:xfrm>
          <a:off x="5892852" y="2129010"/>
          <a:ext cx="3070417" cy="974159"/>
        </a:xfrm>
        <a:custGeom>
          <a:avLst/>
          <a:gdLst/>
          <a:ahLst/>
          <a:cxnLst/>
          <a:rect l="0" t="0" r="0" b="0"/>
          <a:pathLst>
            <a:path>
              <a:moveTo>
                <a:pt x="3070417" y="0"/>
              </a:moveTo>
              <a:lnTo>
                <a:pt x="3070417" y="663861"/>
              </a:lnTo>
              <a:lnTo>
                <a:pt x="0" y="663861"/>
              </a:lnTo>
              <a:lnTo>
                <a:pt x="0" y="974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14A3-67B2-47F3-8073-C2C20A3690B3}">
      <dsp:nvSpPr>
        <dsp:cNvPr id="0" name=""/>
        <dsp:cNvSpPr/>
      </dsp:nvSpPr>
      <dsp:spPr>
        <a:xfrm>
          <a:off x="7288496" y="2048"/>
          <a:ext cx="3349546" cy="212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0066-C8A2-4F4A-8A4C-0B3136EC2FB5}">
      <dsp:nvSpPr>
        <dsp:cNvPr id="0" name=""/>
        <dsp:cNvSpPr/>
      </dsp:nvSpPr>
      <dsp:spPr>
        <a:xfrm>
          <a:off x="7660668" y="355611"/>
          <a:ext cx="3349546" cy="2126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7722965" y="417908"/>
        <a:ext cx="3224952" cy="2002367"/>
      </dsp:txXfrm>
    </dsp:sp>
    <dsp:sp modelId="{A5983A0B-8DD2-4996-93BD-BA6720E2A479}">
      <dsp:nvSpPr>
        <dsp:cNvPr id="0" name=""/>
        <dsp:cNvSpPr/>
      </dsp:nvSpPr>
      <dsp:spPr>
        <a:xfrm>
          <a:off x="4218079" y="3103169"/>
          <a:ext cx="3349546" cy="212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2C6A4-7B2C-4F58-8DAB-E3BEB6F772B6}">
      <dsp:nvSpPr>
        <dsp:cNvPr id="0" name=""/>
        <dsp:cNvSpPr/>
      </dsp:nvSpPr>
      <dsp:spPr>
        <a:xfrm>
          <a:off x="4590251" y="3456733"/>
          <a:ext cx="3349546" cy="2126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4652548" y="3519030"/>
        <a:ext cx="3224952" cy="2002367"/>
      </dsp:txXfrm>
    </dsp:sp>
    <dsp:sp modelId="{FA9814A0-783A-410A-A5EE-20A029F43523}">
      <dsp:nvSpPr>
        <dsp:cNvPr id="0" name=""/>
        <dsp:cNvSpPr/>
      </dsp:nvSpPr>
      <dsp:spPr>
        <a:xfrm>
          <a:off x="2171134" y="6204291"/>
          <a:ext cx="3349546" cy="212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E3066-78E3-44B9-B71A-538BED7ADABB}">
      <dsp:nvSpPr>
        <dsp:cNvPr id="0" name=""/>
        <dsp:cNvSpPr/>
      </dsp:nvSpPr>
      <dsp:spPr>
        <a:xfrm>
          <a:off x="2543306" y="6557854"/>
          <a:ext cx="3349546" cy="2126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2605603" y="6620151"/>
        <a:ext cx="3224952" cy="2002367"/>
      </dsp:txXfrm>
    </dsp:sp>
    <dsp:sp modelId="{128B8464-3F87-4B65-A1F7-203B00BE5C46}">
      <dsp:nvSpPr>
        <dsp:cNvPr id="0" name=""/>
        <dsp:cNvSpPr/>
      </dsp:nvSpPr>
      <dsp:spPr>
        <a:xfrm>
          <a:off x="6265024" y="6204291"/>
          <a:ext cx="3349546" cy="212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224AB-B070-4878-9309-A0569196730D}">
      <dsp:nvSpPr>
        <dsp:cNvPr id="0" name=""/>
        <dsp:cNvSpPr/>
      </dsp:nvSpPr>
      <dsp:spPr>
        <a:xfrm>
          <a:off x="6637196" y="6557854"/>
          <a:ext cx="3349546" cy="2126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6699493" y="6620151"/>
        <a:ext cx="3224952" cy="2002367"/>
      </dsp:txXfrm>
    </dsp:sp>
    <dsp:sp modelId="{4DAC2798-254F-4951-9D00-1BE67B5B51D3}">
      <dsp:nvSpPr>
        <dsp:cNvPr id="0" name=""/>
        <dsp:cNvSpPr/>
      </dsp:nvSpPr>
      <dsp:spPr>
        <a:xfrm>
          <a:off x="10358914" y="3103169"/>
          <a:ext cx="3349546" cy="212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25E6F-3482-4F25-BD32-4B9FCC565298}">
      <dsp:nvSpPr>
        <dsp:cNvPr id="0" name=""/>
        <dsp:cNvSpPr/>
      </dsp:nvSpPr>
      <dsp:spPr>
        <a:xfrm>
          <a:off x="10731086" y="3456733"/>
          <a:ext cx="3349546" cy="2126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10793383" y="3519030"/>
        <a:ext cx="3224952" cy="2002367"/>
      </dsp:txXfrm>
    </dsp:sp>
    <dsp:sp modelId="{D957E59E-AE7F-4D80-B34E-4F7B4FC88CE6}">
      <dsp:nvSpPr>
        <dsp:cNvPr id="0" name=""/>
        <dsp:cNvSpPr/>
      </dsp:nvSpPr>
      <dsp:spPr>
        <a:xfrm>
          <a:off x="10358914" y="6204291"/>
          <a:ext cx="3349546" cy="212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1025C-A675-44B5-8022-3DCE27656B47}">
      <dsp:nvSpPr>
        <dsp:cNvPr id="0" name=""/>
        <dsp:cNvSpPr/>
      </dsp:nvSpPr>
      <dsp:spPr>
        <a:xfrm>
          <a:off x="10731086" y="6557854"/>
          <a:ext cx="3349546" cy="2126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10793383" y="6620151"/>
        <a:ext cx="3224952" cy="200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2ECC6F-F329-4894-B30C-9DDF87D4C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4833" y="3259001"/>
            <a:ext cx="4406835" cy="440683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961995-D4ED-4EA2-BDF8-2F805F6ED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7909" y="5489027"/>
            <a:ext cx="4406835" cy="440683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31DF17-C531-4C0B-A8D1-30EC2E698B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81755" y="5489026"/>
            <a:ext cx="4406835" cy="440683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3F6089-7C17-41CF-98EF-CCF55D2C53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65562" y="7752579"/>
            <a:ext cx="4406835" cy="440683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73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2ECC6F-F329-4894-B30C-9DDF87D4C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5560" y="3664735"/>
            <a:ext cx="6386530" cy="6386530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961995-D4ED-4EA2-BDF8-2F805F6ED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4372" y="7047080"/>
            <a:ext cx="6386530" cy="6386530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31DF17-C531-4C0B-A8D1-30EC2E698B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76748" y="7047080"/>
            <a:ext cx="6386530" cy="6386530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10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BFDAF8-3800-4B6E-A7B7-41636C715830}"/>
              </a:ext>
            </a:extLst>
          </p:cNvPr>
          <p:cNvSpPr/>
          <p:nvPr userDrawn="1"/>
        </p:nvSpPr>
        <p:spPr>
          <a:xfrm>
            <a:off x="7121704" y="3760699"/>
            <a:ext cx="4972489" cy="620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458E0-194C-4A31-BE88-B1D05967BF6A}"/>
              </a:ext>
            </a:extLst>
          </p:cNvPr>
          <p:cNvSpPr/>
          <p:nvPr userDrawn="1"/>
        </p:nvSpPr>
        <p:spPr>
          <a:xfrm>
            <a:off x="12432955" y="3760699"/>
            <a:ext cx="4972489" cy="620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7D749-9EC7-43F2-B871-2E04E4A8336A}"/>
              </a:ext>
            </a:extLst>
          </p:cNvPr>
          <p:cNvSpPr/>
          <p:nvPr userDrawn="1"/>
        </p:nvSpPr>
        <p:spPr>
          <a:xfrm>
            <a:off x="17742300" y="3760699"/>
            <a:ext cx="4822979" cy="620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6E869-BC46-47E1-975C-542DA3CD5374}"/>
              </a:ext>
            </a:extLst>
          </p:cNvPr>
          <p:cNvSpPr/>
          <p:nvPr userDrawn="1"/>
        </p:nvSpPr>
        <p:spPr>
          <a:xfrm>
            <a:off x="1812371" y="3760699"/>
            <a:ext cx="4972489" cy="620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-us-slide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12188826" y="0"/>
            <a:ext cx="1218882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82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7568878" y="4658816"/>
            <a:ext cx="4109392" cy="4766898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12767298" y="4658816"/>
            <a:ext cx="4109392" cy="4766898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17965718" y="4658816"/>
            <a:ext cx="4109392" cy="4766898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2370458" y="4658816"/>
            <a:ext cx="4109392" cy="4766898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7404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">
            <a:extLst>
              <a:ext uri="{FF2B5EF4-FFF2-40B4-BE49-F238E27FC236}">
                <a16:creationId xmlns:a16="http://schemas.microsoft.com/office/drawing/2014/main" id="{FEB26418-2BCC-1F4D-9607-762383842187}"/>
              </a:ext>
            </a:extLst>
          </p:cNvPr>
          <p:cNvSpPr/>
          <p:nvPr userDrawn="1"/>
        </p:nvSpPr>
        <p:spPr>
          <a:xfrm rot="317298">
            <a:off x="8266732" y="-878796"/>
            <a:ext cx="18114993" cy="14951077"/>
          </a:xfrm>
          <a:custGeom>
            <a:avLst/>
            <a:gdLst>
              <a:gd name="connsiteX0" fmla="*/ 0 w 4023360"/>
              <a:gd name="connsiteY0" fmla="*/ 1319349 h 2638697"/>
              <a:gd name="connsiteX1" fmla="*/ 2011680 w 4023360"/>
              <a:gd name="connsiteY1" fmla="*/ 0 h 2638697"/>
              <a:gd name="connsiteX2" fmla="*/ 4023360 w 4023360"/>
              <a:gd name="connsiteY2" fmla="*/ 1319349 h 2638697"/>
              <a:gd name="connsiteX3" fmla="*/ 2011680 w 4023360"/>
              <a:gd name="connsiteY3" fmla="*/ 2638698 h 2638697"/>
              <a:gd name="connsiteX4" fmla="*/ 0 w 4023360"/>
              <a:gd name="connsiteY4" fmla="*/ 1319349 h 2638697"/>
              <a:gd name="connsiteX0" fmla="*/ 0 w 4023360"/>
              <a:gd name="connsiteY0" fmla="*/ 1319349 h 2638698"/>
              <a:gd name="connsiteX1" fmla="*/ 2011680 w 4023360"/>
              <a:gd name="connsiteY1" fmla="*/ 0 h 2638698"/>
              <a:gd name="connsiteX2" fmla="*/ 4023360 w 4023360"/>
              <a:gd name="connsiteY2" fmla="*/ 1319349 h 2638698"/>
              <a:gd name="connsiteX3" fmla="*/ 2011680 w 4023360"/>
              <a:gd name="connsiteY3" fmla="*/ 2638698 h 2638698"/>
              <a:gd name="connsiteX4" fmla="*/ 0 w 4023360"/>
              <a:gd name="connsiteY4" fmla="*/ 1319349 h 2638698"/>
              <a:gd name="connsiteX0" fmla="*/ 0 w 4911634"/>
              <a:gd name="connsiteY0" fmla="*/ 1327320 h 2650631"/>
              <a:gd name="connsiteX1" fmla="*/ 2011680 w 4911634"/>
              <a:gd name="connsiteY1" fmla="*/ 7971 h 2650631"/>
              <a:gd name="connsiteX2" fmla="*/ 4911634 w 4911634"/>
              <a:gd name="connsiteY2" fmla="*/ 961560 h 2650631"/>
              <a:gd name="connsiteX3" fmla="*/ 2011680 w 4911634"/>
              <a:gd name="connsiteY3" fmla="*/ 2646669 h 2650631"/>
              <a:gd name="connsiteX4" fmla="*/ 0 w 4911634"/>
              <a:gd name="connsiteY4" fmla="*/ 1327320 h 2650631"/>
              <a:gd name="connsiteX0" fmla="*/ 0 w 5024919"/>
              <a:gd name="connsiteY0" fmla="*/ 2478438 h 4472431"/>
              <a:gd name="connsiteX1" fmla="*/ 2011680 w 5024919"/>
              <a:gd name="connsiteY1" fmla="*/ 1159089 h 4472431"/>
              <a:gd name="connsiteX2" fmla="*/ 4911634 w 5024919"/>
              <a:gd name="connsiteY2" fmla="*/ 2112678 h 4472431"/>
              <a:gd name="connsiteX3" fmla="*/ 2011680 w 5024919"/>
              <a:gd name="connsiteY3" fmla="*/ 3797787 h 4472431"/>
              <a:gd name="connsiteX4" fmla="*/ 0 w 5024919"/>
              <a:gd name="connsiteY4" fmla="*/ 2478438 h 4472431"/>
              <a:gd name="connsiteX0" fmla="*/ 0 w 5018128"/>
              <a:gd name="connsiteY0" fmla="*/ 2659814 h 4824822"/>
              <a:gd name="connsiteX1" fmla="*/ 2011680 w 5018128"/>
              <a:gd name="connsiteY1" fmla="*/ 1340465 h 4824822"/>
              <a:gd name="connsiteX2" fmla="*/ 4911634 w 5018128"/>
              <a:gd name="connsiteY2" fmla="*/ 2294054 h 4824822"/>
              <a:gd name="connsiteX3" fmla="*/ 2011680 w 5018128"/>
              <a:gd name="connsiteY3" fmla="*/ 3979163 h 4824822"/>
              <a:gd name="connsiteX4" fmla="*/ 0 w 5018128"/>
              <a:gd name="connsiteY4" fmla="*/ 2659814 h 4824822"/>
              <a:gd name="connsiteX0" fmla="*/ 828178 w 3064248"/>
              <a:gd name="connsiteY0" fmla="*/ 2632474 h 4825029"/>
              <a:gd name="connsiteX1" fmla="*/ 70533 w 3064248"/>
              <a:gd name="connsiteY1" fmla="*/ 1339250 h 4825029"/>
              <a:gd name="connsiteX2" fmla="*/ 2970487 w 3064248"/>
              <a:gd name="connsiteY2" fmla="*/ 2292839 h 4825029"/>
              <a:gd name="connsiteX3" fmla="*/ 70533 w 3064248"/>
              <a:gd name="connsiteY3" fmla="*/ 3977948 h 4825029"/>
              <a:gd name="connsiteX4" fmla="*/ 828178 w 3064248"/>
              <a:gd name="connsiteY4" fmla="*/ 2632474 h 4825029"/>
              <a:gd name="connsiteX0" fmla="*/ 829487 w 3065557"/>
              <a:gd name="connsiteY0" fmla="*/ 2632474 h 4825029"/>
              <a:gd name="connsiteX1" fmla="*/ 71842 w 3065557"/>
              <a:gd name="connsiteY1" fmla="*/ 1339250 h 4825029"/>
              <a:gd name="connsiteX2" fmla="*/ 2971796 w 3065557"/>
              <a:gd name="connsiteY2" fmla="*/ 2292839 h 4825029"/>
              <a:gd name="connsiteX3" fmla="*/ 71842 w 3065557"/>
              <a:gd name="connsiteY3" fmla="*/ 3977948 h 4825029"/>
              <a:gd name="connsiteX4" fmla="*/ 829487 w 3065557"/>
              <a:gd name="connsiteY4" fmla="*/ 2632474 h 4825029"/>
              <a:gd name="connsiteX0" fmla="*/ 1179865 w 3415935"/>
              <a:gd name="connsiteY0" fmla="*/ 2639782 h 4832337"/>
              <a:gd name="connsiteX1" fmla="*/ 422220 w 3415935"/>
              <a:gd name="connsiteY1" fmla="*/ 1346558 h 4832337"/>
              <a:gd name="connsiteX2" fmla="*/ 3322174 w 3415935"/>
              <a:gd name="connsiteY2" fmla="*/ 2300147 h 4832337"/>
              <a:gd name="connsiteX3" fmla="*/ 422220 w 3415935"/>
              <a:gd name="connsiteY3" fmla="*/ 3985256 h 4832337"/>
              <a:gd name="connsiteX4" fmla="*/ 1179865 w 3415935"/>
              <a:gd name="connsiteY4" fmla="*/ 2639782 h 4832337"/>
              <a:gd name="connsiteX0" fmla="*/ 601577 w 3099980"/>
              <a:gd name="connsiteY0" fmla="*/ 3042691 h 4822127"/>
              <a:gd name="connsiteX1" fmla="*/ 105189 w 3099980"/>
              <a:gd name="connsiteY1" fmla="*/ 1357581 h 4822127"/>
              <a:gd name="connsiteX2" fmla="*/ 3005143 w 3099980"/>
              <a:gd name="connsiteY2" fmla="*/ 2311170 h 4822127"/>
              <a:gd name="connsiteX3" fmla="*/ 105189 w 3099980"/>
              <a:gd name="connsiteY3" fmla="*/ 3996279 h 4822127"/>
              <a:gd name="connsiteX4" fmla="*/ 601577 w 3099980"/>
              <a:gd name="connsiteY4" fmla="*/ 3042691 h 4822127"/>
              <a:gd name="connsiteX0" fmla="*/ 718745 w 3225644"/>
              <a:gd name="connsiteY0" fmla="*/ 3042691 h 4934716"/>
              <a:gd name="connsiteX1" fmla="*/ 222357 w 3225644"/>
              <a:gd name="connsiteY1" fmla="*/ 1357581 h 4934716"/>
              <a:gd name="connsiteX2" fmla="*/ 3122311 w 3225644"/>
              <a:gd name="connsiteY2" fmla="*/ 2311170 h 4934716"/>
              <a:gd name="connsiteX3" fmla="*/ 222357 w 3225644"/>
              <a:gd name="connsiteY3" fmla="*/ 3996279 h 4934716"/>
              <a:gd name="connsiteX4" fmla="*/ 718745 w 3225644"/>
              <a:gd name="connsiteY4" fmla="*/ 3042691 h 4934716"/>
              <a:gd name="connsiteX0" fmla="*/ 718745 w 3225644"/>
              <a:gd name="connsiteY0" fmla="*/ 3042691 h 4934716"/>
              <a:gd name="connsiteX1" fmla="*/ 222357 w 3225644"/>
              <a:gd name="connsiteY1" fmla="*/ 1357581 h 4934716"/>
              <a:gd name="connsiteX2" fmla="*/ 3122311 w 3225644"/>
              <a:gd name="connsiteY2" fmla="*/ 2311170 h 4934716"/>
              <a:gd name="connsiteX3" fmla="*/ 222357 w 3225644"/>
              <a:gd name="connsiteY3" fmla="*/ 3996279 h 4934716"/>
              <a:gd name="connsiteX4" fmla="*/ 718745 w 3225644"/>
              <a:gd name="connsiteY4" fmla="*/ 3042691 h 4934716"/>
              <a:gd name="connsiteX0" fmla="*/ 736869 w 3077870"/>
              <a:gd name="connsiteY0" fmla="*/ 2577793 h 4825445"/>
              <a:gd name="connsiteX1" fmla="*/ 83727 w 3077870"/>
              <a:gd name="connsiteY1" fmla="*/ 1336820 h 4825445"/>
              <a:gd name="connsiteX2" fmla="*/ 2983681 w 3077870"/>
              <a:gd name="connsiteY2" fmla="*/ 2290409 h 4825445"/>
              <a:gd name="connsiteX3" fmla="*/ 83727 w 3077870"/>
              <a:gd name="connsiteY3" fmla="*/ 3975518 h 4825445"/>
              <a:gd name="connsiteX4" fmla="*/ 736869 w 3077870"/>
              <a:gd name="connsiteY4" fmla="*/ 2577793 h 4825445"/>
              <a:gd name="connsiteX0" fmla="*/ 1032631 w 3373632"/>
              <a:gd name="connsiteY0" fmla="*/ 2637043 h 4884695"/>
              <a:gd name="connsiteX1" fmla="*/ 379489 w 3373632"/>
              <a:gd name="connsiteY1" fmla="*/ 1396070 h 4884695"/>
              <a:gd name="connsiteX2" fmla="*/ 3279443 w 3373632"/>
              <a:gd name="connsiteY2" fmla="*/ 2349659 h 4884695"/>
              <a:gd name="connsiteX3" fmla="*/ 379489 w 3373632"/>
              <a:gd name="connsiteY3" fmla="*/ 4034768 h 4884695"/>
              <a:gd name="connsiteX4" fmla="*/ 1032631 w 3373632"/>
              <a:gd name="connsiteY4" fmla="*/ 2637043 h 4884695"/>
              <a:gd name="connsiteX0" fmla="*/ 733719 w 3074720"/>
              <a:gd name="connsiteY0" fmla="*/ 2834616 h 5082268"/>
              <a:gd name="connsiteX1" fmla="*/ 80577 w 3074720"/>
              <a:gd name="connsiteY1" fmla="*/ 1593643 h 5082268"/>
              <a:gd name="connsiteX2" fmla="*/ 2980531 w 3074720"/>
              <a:gd name="connsiteY2" fmla="*/ 2547232 h 5082268"/>
              <a:gd name="connsiteX3" fmla="*/ 80577 w 3074720"/>
              <a:gd name="connsiteY3" fmla="*/ 4232341 h 5082268"/>
              <a:gd name="connsiteX4" fmla="*/ 733719 w 3074720"/>
              <a:gd name="connsiteY4" fmla="*/ 2834616 h 5082268"/>
              <a:gd name="connsiteX0" fmla="*/ 733719 w 3343025"/>
              <a:gd name="connsiteY0" fmla="*/ 1539502 h 3146241"/>
              <a:gd name="connsiteX1" fmla="*/ 80577 w 3343025"/>
              <a:gd name="connsiteY1" fmla="*/ 298529 h 3146241"/>
              <a:gd name="connsiteX2" fmla="*/ 2980531 w 3343025"/>
              <a:gd name="connsiteY2" fmla="*/ 1252118 h 3146241"/>
              <a:gd name="connsiteX3" fmla="*/ 2980531 w 3343025"/>
              <a:gd name="connsiteY3" fmla="*/ 2963350 h 3146241"/>
              <a:gd name="connsiteX4" fmla="*/ 80577 w 3343025"/>
              <a:gd name="connsiteY4" fmla="*/ 2937227 h 3146241"/>
              <a:gd name="connsiteX5" fmla="*/ 733719 w 3343025"/>
              <a:gd name="connsiteY5" fmla="*/ 1539502 h 3146241"/>
              <a:gd name="connsiteX0" fmla="*/ 666819 w 3276125"/>
              <a:gd name="connsiteY0" fmla="*/ 1539502 h 3267085"/>
              <a:gd name="connsiteX1" fmla="*/ 13677 w 3276125"/>
              <a:gd name="connsiteY1" fmla="*/ 298529 h 3267085"/>
              <a:gd name="connsiteX2" fmla="*/ 2913631 w 3276125"/>
              <a:gd name="connsiteY2" fmla="*/ 1252118 h 3267085"/>
              <a:gd name="connsiteX3" fmla="*/ 2913631 w 3276125"/>
              <a:gd name="connsiteY3" fmla="*/ 2963350 h 3267085"/>
              <a:gd name="connsiteX4" fmla="*/ 875826 w 3276125"/>
              <a:gd name="connsiteY4" fmla="*/ 3146233 h 3267085"/>
              <a:gd name="connsiteX5" fmla="*/ 666819 w 3276125"/>
              <a:gd name="connsiteY5" fmla="*/ 1539502 h 3267085"/>
              <a:gd name="connsiteX0" fmla="*/ 743313 w 3339821"/>
              <a:gd name="connsiteY0" fmla="*/ 1277445 h 3005028"/>
              <a:gd name="connsiteX1" fmla="*/ 90171 w 3339821"/>
              <a:gd name="connsiteY1" fmla="*/ 36472 h 3005028"/>
              <a:gd name="connsiteX2" fmla="*/ 2963999 w 3339821"/>
              <a:gd name="connsiteY2" fmla="*/ 545924 h 3005028"/>
              <a:gd name="connsiteX3" fmla="*/ 2990125 w 3339821"/>
              <a:gd name="connsiteY3" fmla="*/ 2701293 h 3005028"/>
              <a:gd name="connsiteX4" fmla="*/ 952320 w 3339821"/>
              <a:gd name="connsiteY4" fmla="*/ 2884176 h 3005028"/>
              <a:gd name="connsiteX5" fmla="*/ 743313 w 3339821"/>
              <a:gd name="connsiteY5" fmla="*/ 1277445 h 3005028"/>
              <a:gd name="connsiteX0" fmla="*/ 743313 w 3349418"/>
              <a:gd name="connsiteY0" fmla="*/ 1258455 h 2986038"/>
              <a:gd name="connsiteX1" fmla="*/ 90171 w 3349418"/>
              <a:gd name="connsiteY1" fmla="*/ 17482 h 2986038"/>
              <a:gd name="connsiteX2" fmla="*/ 2963999 w 3349418"/>
              <a:gd name="connsiteY2" fmla="*/ 526934 h 2986038"/>
              <a:gd name="connsiteX3" fmla="*/ 2990125 w 3349418"/>
              <a:gd name="connsiteY3" fmla="*/ 2682303 h 2986038"/>
              <a:gd name="connsiteX4" fmla="*/ 952320 w 3349418"/>
              <a:gd name="connsiteY4" fmla="*/ 2865186 h 2986038"/>
              <a:gd name="connsiteX5" fmla="*/ 743313 w 3349418"/>
              <a:gd name="connsiteY5" fmla="*/ 1258455 h 2986038"/>
              <a:gd name="connsiteX0" fmla="*/ 743313 w 3989550"/>
              <a:gd name="connsiteY0" fmla="*/ 1415311 h 3142894"/>
              <a:gd name="connsiteX1" fmla="*/ 90171 w 3989550"/>
              <a:gd name="connsiteY1" fmla="*/ 174338 h 3142894"/>
              <a:gd name="connsiteX2" fmla="*/ 2963999 w 3989550"/>
              <a:gd name="connsiteY2" fmla="*/ 683790 h 3142894"/>
              <a:gd name="connsiteX3" fmla="*/ 2990125 w 3989550"/>
              <a:gd name="connsiteY3" fmla="*/ 2839159 h 3142894"/>
              <a:gd name="connsiteX4" fmla="*/ 952320 w 3989550"/>
              <a:gd name="connsiteY4" fmla="*/ 3022042 h 3142894"/>
              <a:gd name="connsiteX5" fmla="*/ 743313 w 3989550"/>
              <a:gd name="connsiteY5" fmla="*/ 1415311 h 3142894"/>
              <a:gd name="connsiteX0" fmla="*/ 1166743 w 3942717"/>
              <a:gd name="connsiteY0" fmla="*/ 1554564 h 3141872"/>
              <a:gd name="connsiteX1" fmla="*/ 43338 w 3942717"/>
              <a:gd name="connsiteY1" fmla="*/ 182962 h 3141872"/>
              <a:gd name="connsiteX2" fmla="*/ 2917166 w 3942717"/>
              <a:gd name="connsiteY2" fmla="*/ 692414 h 3141872"/>
              <a:gd name="connsiteX3" fmla="*/ 2943292 w 3942717"/>
              <a:gd name="connsiteY3" fmla="*/ 2847783 h 3141872"/>
              <a:gd name="connsiteX4" fmla="*/ 905487 w 3942717"/>
              <a:gd name="connsiteY4" fmla="*/ 3030666 h 3141872"/>
              <a:gd name="connsiteX5" fmla="*/ 1166743 w 3942717"/>
              <a:gd name="connsiteY5" fmla="*/ 1554564 h 3141872"/>
              <a:gd name="connsiteX0" fmla="*/ 1158845 w 3934819"/>
              <a:gd name="connsiteY0" fmla="*/ 1554564 h 3141872"/>
              <a:gd name="connsiteX1" fmla="*/ 35440 w 3934819"/>
              <a:gd name="connsiteY1" fmla="*/ 182962 h 3141872"/>
              <a:gd name="connsiteX2" fmla="*/ 2909268 w 3934819"/>
              <a:gd name="connsiteY2" fmla="*/ 692414 h 3141872"/>
              <a:gd name="connsiteX3" fmla="*/ 2935394 w 3934819"/>
              <a:gd name="connsiteY3" fmla="*/ 2847783 h 3141872"/>
              <a:gd name="connsiteX4" fmla="*/ 897589 w 3934819"/>
              <a:gd name="connsiteY4" fmla="*/ 3030666 h 3141872"/>
              <a:gd name="connsiteX5" fmla="*/ 1158845 w 3934819"/>
              <a:gd name="connsiteY5" fmla="*/ 1554564 h 3141872"/>
              <a:gd name="connsiteX0" fmla="*/ 1167874 w 3943848"/>
              <a:gd name="connsiteY0" fmla="*/ 1554564 h 3242971"/>
              <a:gd name="connsiteX1" fmla="*/ 44469 w 3943848"/>
              <a:gd name="connsiteY1" fmla="*/ 182962 h 3242971"/>
              <a:gd name="connsiteX2" fmla="*/ 2918297 w 3943848"/>
              <a:gd name="connsiteY2" fmla="*/ 692414 h 3242971"/>
              <a:gd name="connsiteX3" fmla="*/ 2944423 w 3943848"/>
              <a:gd name="connsiteY3" fmla="*/ 2847783 h 3242971"/>
              <a:gd name="connsiteX4" fmla="*/ 1141749 w 3943848"/>
              <a:gd name="connsiteY4" fmla="*/ 3161294 h 3242971"/>
              <a:gd name="connsiteX5" fmla="*/ 1167874 w 3943848"/>
              <a:gd name="connsiteY5" fmla="*/ 1554564 h 3242971"/>
              <a:gd name="connsiteX0" fmla="*/ 1487757 w 3924096"/>
              <a:gd name="connsiteY0" fmla="*/ 1471006 h 3243408"/>
              <a:gd name="connsiteX1" fmla="*/ 24717 w 3924096"/>
              <a:gd name="connsiteY1" fmla="*/ 177781 h 3243408"/>
              <a:gd name="connsiteX2" fmla="*/ 2898545 w 3924096"/>
              <a:gd name="connsiteY2" fmla="*/ 687233 h 3243408"/>
              <a:gd name="connsiteX3" fmla="*/ 2924671 w 3924096"/>
              <a:gd name="connsiteY3" fmla="*/ 2842602 h 3243408"/>
              <a:gd name="connsiteX4" fmla="*/ 1121997 w 3924096"/>
              <a:gd name="connsiteY4" fmla="*/ 3156113 h 3243408"/>
              <a:gd name="connsiteX5" fmla="*/ 1487757 w 3924096"/>
              <a:gd name="connsiteY5" fmla="*/ 1471006 h 3243408"/>
              <a:gd name="connsiteX0" fmla="*/ 1338981 w 3932075"/>
              <a:gd name="connsiteY0" fmla="*/ 1498856 h 3243257"/>
              <a:gd name="connsiteX1" fmla="*/ 32696 w 3932075"/>
              <a:gd name="connsiteY1" fmla="*/ 179505 h 3243257"/>
              <a:gd name="connsiteX2" fmla="*/ 2906524 w 3932075"/>
              <a:gd name="connsiteY2" fmla="*/ 688957 h 3243257"/>
              <a:gd name="connsiteX3" fmla="*/ 2932650 w 3932075"/>
              <a:gd name="connsiteY3" fmla="*/ 2844326 h 3243257"/>
              <a:gd name="connsiteX4" fmla="*/ 1129976 w 3932075"/>
              <a:gd name="connsiteY4" fmla="*/ 3157837 h 3243257"/>
              <a:gd name="connsiteX5" fmla="*/ 1338981 w 3932075"/>
              <a:gd name="connsiteY5" fmla="*/ 1498856 h 3243257"/>
              <a:gd name="connsiteX0" fmla="*/ 1335658 w 3928752"/>
              <a:gd name="connsiteY0" fmla="*/ 1498856 h 3243257"/>
              <a:gd name="connsiteX1" fmla="*/ 29373 w 3928752"/>
              <a:gd name="connsiteY1" fmla="*/ 179505 h 3243257"/>
              <a:gd name="connsiteX2" fmla="*/ 2903201 w 3928752"/>
              <a:gd name="connsiteY2" fmla="*/ 688957 h 3243257"/>
              <a:gd name="connsiteX3" fmla="*/ 2929327 w 3928752"/>
              <a:gd name="connsiteY3" fmla="*/ 2844326 h 3243257"/>
              <a:gd name="connsiteX4" fmla="*/ 1126653 w 3928752"/>
              <a:gd name="connsiteY4" fmla="*/ 3157837 h 3243257"/>
              <a:gd name="connsiteX5" fmla="*/ 1335658 w 3928752"/>
              <a:gd name="connsiteY5" fmla="*/ 1498856 h 3243257"/>
              <a:gd name="connsiteX0" fmla="*/ 929323 w 2847779"/>
              <a:gd name="connsiteY0" fmla="*/ 1311149 h 3055550"/>
              <a:gd name="connsiteX1" fmla="*/ 42105 w 2847779"/>
              <a:gd name="connsiteY1" fmla="*/ 47397 h 3055550"/>
              <a:gd name="connsiteX2" fmla="*/ 2496866 w 2847779"/>
              <a:gd name="connsiteY2" fmla="*/ 501250 h 3055550"/>
              <a:gd name="connsiteX3" fmla="*/ 2522992 w 2847779"/>
              <a:gd name="connsiteY3" fmla="*/ 2656619 h 3055550"/>
              <a:gd name="connsiteX4" fmla="*/ 720318 w 2847779"/>
              <a:gd name="connsiteY4" fmla="*/ 2970130 h 3055550"/>
              <a:gd name="connsiteX5" fmla="*/ 929323 w 2847779"/>
              <a:gd name="connsiteY5" fmla="*/ 1311149 h 3055550"/>
              <a:gd name="connsiteX0" fmla="*/ 893267 w 2811723"/>
              <a:gd name="connsiteY0" fmla="*/ 1571712 h 3316113"/>
              <a:gd name="connsiteX1" fmla="*/ 6049 w 2811723"/>
              <a:gd name="connsiteY1" fmla="*/ 307960 h 3316113"/>
              <a:gd name="connsiteX2" fmla="*/ 2460810 w 2811723"/>
              <a:gd name="connsiteY2" fmla="*/ 761813 h 3316113"/>
              <a:gd name="connsiteX3" fmla="*/ 2486936 w 2811723"/>
              <a:gd name="connsiteY3" fmla="*/ 2917182 h 3316113"/>
              <a:gd name="connsiteX4" fmla="*/ 684262 w 2811723"/>
              <a:gd name="connsiteY4" fmla="*/ 3230693 h 3316113"/>
              <a:gd name="connsiteX5" fmla="*/ 893267 w 2811723"/>
              <a:gd name="connsiteY5" fmla="*/ 1571712 h 3316113"/>
              <a:gd name="connsiteX0" fmla="*/ 893267 w 2753403"/>
              <a:gd name="connsiteY0" fmla="*/ 1596701 h 3341102"/>
              <a:gd name="connsiteX1" fmla="*/ 6049 w 2753403"/>
              <a:gd name="connsiteY1" fmla="*/ 332949 h 3341102"/>
              <a:gd name="connsiteX2" fmla="*/ 2460810 w 2753403"/>
              <a:gd name="connsiteY2" fmla="*/ 786802 h 3341102"/>
              <a:gd name="connsiteX3" fmla="*/ 2486936 w 2753403"/>
              <a:gd name="connsiteY3" fmla="*/ 2942171 h 3341102"/>
              <a:gd name="connsiteX4" fmla="*/ 684262 w 2753403"/>
              <a:gd name="connsiteY4" fmla="*/ 3255682 h 3341102"/>
              <a:gd name="connsiteX5" fmla="*/ 893267 w 2753403"/>
              <a:gd name="connsiteY5" fmla="*/ 1596701 h 3341102"/>
              <a:gd name="connsiteX0" fmla="*/ 893267 w 2786363"/>
              <a:gd name="connsiteY0" fmla="*/ 1591483 h 3335884"/>
              <a:gd name="connsiteX1" fmla="*/ 6049 w 2786363"/>
              <a:gd name="connsiteY1" fmla="*/ 327731 h 3335884"/>
              <a:gd name="connsiteX2" fmla="*/ 2460810 w 2786363"/>
              <a:gd name="connsiteY2" fmla="*/ 781584 h 3335884"/>
              <a:gd name="connsiteX3" fmla="*/ 2486936 w 2786363"/>
              <a:gd name="connsiteY3" fmla="*/ 2936953 h 3335884"/>
              <a:gd name="connsiteX4" fmla="*/ 684262 w 2786363"/>
              <a:gd name="connsiteY4" fmla="*/ 3250464 h 3335884"/>
              <a:gd name="connsiteX5" fmla="*/ 893267 w 2786363"/>
              <a:gd name="connsiteY5" fmla="*/ 1591483 h 3335884"/>
              <a:gd name="connsiteX0" fmla="*/ 893267 w 2798845"/>
              <a:gd name="connsiteY0" fmla="*/ 1591483 h 3335884"/>
              <a:gd name="connsiteX1" fmla="*/ 6049 w 2798845"/>
              <a:gd name="connsiteY1" fmla="*/ 327731 h 3335884"/>
              <a:gd name="connsiteX2" fmla="*/ 2460810 w 2798845"/>
              <a:gd name="connsiteY2" fmla="*/ 781584 h 3335884"/>
              <a:gd name="connsiteX3" fmla="*/ 2486936 w 2798845"/>
              <a:gd name="connsiteY3" fmla="*/ 2936953 h 3335884"/>
              <a:gd name="connsiteX4" fmla="*/ 684262 w 2798845"/>
              <a:gd name="connsiteY4" fmla="*/ 3250464 h 3335884"/>
              <a:gd name="connsiteX5" fmla="*/ 893267 w 2798845"/>
              <a:gd name="connsiteY5" fmla="*/ 1591483 h 3335884"/>
              <a:gd name="connsiteX0" fmla="*/ 893267 w 2856744"/>
              <a:gd name="connsiteY0" fmla="*/ 1579347 h 3323748"/>
              <a:gd name="connsiteX1" fmla="*/ 6049 w 2856744"/>
              <a:gd name="connsiteY1" fmla="*/ 315595 h 3323748"/>
              <a:gd name="connsiteX2" fmla="*/ 2460810 w 2856744"/>
              <a:gd name="connsiteY2" fmla="*/ 769448 h 3323748"/>
              <a:gd name="connsiteX3" fmla="*/ 2486936 w 2856744"/>
              <a:gd name="connsiteY3" fmla="*/ 2924817 h 3323748"/>
              <a:gd name="connsiteX4" fmla="*/ 684262 w 2856744"/>
              <a:gd name="connsiteY4" fmla="*/ 3238328 h 3323748"/>
              <a:gd name="connsiteX5" fmla="*/ 893267 w 2856744"/>
              <a:gd name="connsiteY5" fmla="*/ 1579347 h 3323748"/>
              <a:gd name="connsiteX0" fmla="*/ 899451 w 2818269"/>
              <a:gd name="connsiteY0" fmla="*/ 1566331 h 3310732"/>
              <a:gd name="connsiteX1" fmla="*/ 6014 w 2818269"/>
              <a:gd name="connsiteY1" fmla="*/ 309205 h 3310732"/>
              <a:gd name="connsiteX2" fmla="*/ 2466994 w 2818269"/>
              <a:gd name="connsiteY2" fmla="*/ 756432 h 3310732"/>
              <a:gd name="connsiteX3" fmla="*/ 2493120 w 2818269"/>
              <a:gd name="connsiteY3" fmla="*/ 2911801 h 3310732"/>
              <a:gd name="connsiteX4" fmla="*/ 690446 w 2818269"/>
              <a:gd name="connsiteY4" fmla="*/ 3225312 h 3310732"/>
              <a:gd name="connsiteX5" fmla="*/ 899451 w 2818269"/>
              <a:gd name="connsiteY5" fmla="*/ 1566331 h 3310732"/>
              <a:gd name="connsiteX0" fmla="*/ 906063 w 2824881"/>
              <a:gd name="connsiteY0" fmla="*/ 1657157 h 3401558"/>
              <a:gd name="connsiteX1" fmla="*/ 12626 w 2824881"/>
              <a:gd name="connsiteY1" fmla="*/ 400031 h 3401558"/>
              <a:gd name="connsiteX2" fmla="*/ 2473606 w 2824881"/>
              <a:gd name="connsiteY2" fmla="*/ 847258 h 3401558"/>
              <a:gd name="connsiteX3" fmla="*/ 2499732 w 2824881"/>
              <a:gd name="connsiteY3" fmla="*/ 3002627 h 3401558"/>
              <a:gd name="connsiteX4" fmla="*/ 697058 w 2824881"/>
              <a:gd name="connsiteY4" fmla="*/ 3316138 h 3401558"/>
              <a:gd name="connsiteX5" fmla="*/ 906063 w 2824881"/>
              <a:gd name="connsiteY5" fmla="*/ 1657157 h 3401558"/>
              <a:gd name="connsiteX0" fmla="*/ 906063 w 2824881"/>
              <a:gd name="connsiteY0" fmla="*/ 1657157 h 3412991"/>
              <a:gd name="connsiteX1" fmla="*/ 12626 w 2824881"/>
              <a:gd name="connsiteY1" fmla="*/ 400031 h 3412991"/>
              <a:gd name="connsiteX2" fmla="*/ 2473606 w 2824881"/>
              <a:gd name="connsiteY2" fmla="*/ 847258 h 3412991"/>
              <a:gd name="connsiteX3" fmla="*/ 2499732 w 2824881"/>
              <a:gd name="connsiteY3" fmla="*/ 3002627 h 3412991"/>
              <a:gd name="connsiteX4" fmla="*/ 697058 w 2824881"/>
              <a:gd name="connsiteY4" fmla="*/ 3316138 h 3412991"/>
              <a:gd name="connsiteX5" fmla="*/ 906063 w 2824881"/>
              <a:gd name="connsiteY5" fmla="*/ 1657157 h 3412991"/>
              <a:gd name="connsiteX0" fmla="*/ 906063 w 2824881"/>
              <a:gd name="connsiteY0" fmla="*/ 1657157 h 3424473"/>
              <a:gd name="connsiteX1" fmla="*/ 12626 w 2824881"/>
              <a:gd name="connsiteY1" fmla="*/ 400031 h 3424473"/>
              <a:gd name="connsiteX2" fmla="*/ 2473606 w 2824881"/>
              <a:gd name="connsiteY2" fmla="*/ 847258 h 3424473"/>
              <a:gd name="connsiteX3" fmla="*/ 2499732 w 2824881"/>
              <a:gd name="connsiteY3" fmla="*/ 3002627 h 3424473"/>
              <a:gd name="connsiteX4" fmla="*/ 697058 w 2824881"/>
              <a:gd name="connsiteY4" fmla="*/ 3316138 h 3424473"/>
              <a:gd name="connsiteX5" fmla="*/ 906063 w 2824881"/>
              <a:gd name="connsiteY5" fmla="*/ 1657157 h 3424473"/>
              <a:gd name="connsiteX0" fmla="*/ 906063 w 2896050"/>
              <a:gd name="connsiteY0" fmla="*/ 1657157 h 3424473"/>
              <a:gd name="connsiteX1" fmla="*/ 12626 w 2896050"/>
              <a:gd name="connsiteY1" fmla="*/ 400031 h 3424473"/>
              <a:gd name="connsiteX2" fmla="*/ 2473606 w 2896050"/>
              <a:gd name="connsiteY2" fmla="*/ 847258 h 3424473"/>
              <a:gd name="connsiteX3" fmla="*/ 2499732 w 2896050"/>
              <a:gd name="connsiteY3" fmla="*/ 3002627 h 3424473"/>
              <a:gd name="connsiteX4" fmla="*/ 697058 w 2896050"/>
              <a:gd name="connsiteY4" fmla="*/ 3316138 h 3424473"/>
              <a:gd name="connsiteX5" fmla="*/ 906063 w 2896050"/>
              <a:gd name="connsiteY5" fmla="*/ 1657157 h 3424473"/>
              <a:gd name="connsiteX0" fmla="*/ 906063 w 2876039"/>
              <a:gd name="connsiteY0" fmla="*/ 1654980 h 3384476"/>
              <a:gd name="connsiteX1" fmla="*/ 12626 w 2876039"/>
              <a:gd name="connsiteY1" fmla="*/ 397854 h 3384476"/>
              <a:gd name="connsiteX2" fmla="*/ 2473606 w 2876039"/>
              <a:gd name="connsiteY2" fmla="*/ 845081 h 3384476"/>
              <a:gd name="connsiteX3" fmla="*/ 2468634 w 2876039"/>
              <a:gd name="connsiteY3" fmla="*/ 2934196 h 3384476"/>
              <a:gd name="connsiteX4" fmla="*/ 697058 w 2876039"/>
              <a:gd name="connsiteY4" fmla="*/ 3313961 h 3384476"/>
              <a:gd name="connsiteX5" fmla="*/ 906063 w 2876039"/>
              <a:gd name="connsiteY5" fmla="*/ 1654980 h 3384476"/>
              <a:gd name="connsiteX0" fmla="*/ 906063 w 2876039"/>
              <a:gd name="connsiteY0" fmla="*/ 1654980 h 3400789"/>
              <a:gd name="connsiteX1" fmla="*/ 12626 w 2876039"/>
              <a:gd name="connsiteY1" fmla="*/ 397854 h 3400789"/>
              <a:gd name="connsiteX2" fmla="*/ 2473606 w 2876039"/>
              <a:gd name="connsiteY2" fmla="*/ 845081 h 3400789"/>
              <a:gd name="connsiteX3" fmla="*/ 2468634 w 2876039"/>
              <a:gd name="connsiteY3" fmla="*/ 2934196 h 3400789"/>
              <a:gd name="connsiteX4" fmla="*/ 697058 w 2876039"/>
              <a:gd name="connsiteY4" fmla="*/ 3313961 h 3400789"/>
              <a:gd name="connsiteX5" fmla="*/ 906063 w 2876039"/>
              <a:gd name="connsiteY5" fmla="*/ 1654980 h 34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039" h="3400789">
                <a:moveTo>
                  <a:pt x="906063" y="1654980"/>
                </a:moveTo>
                <a:cubicBezTo>
                  <a:pt x="791991" y="1168962"/>
                  <a:pt x="-117036" y="1337454"/>
                  <a:pt x="12626" y="397854"/>
                </a:cubicBezTo>
                <a:cubicBezTo>
                  <a:pt x="142288" y="-541746"/>
                  <a:pt x="2064271" y="422357"/>
                  <a:pt x="2473606" y="845081"/>
                </a:cubicBezTo>
                <a:cubicBezTo>
                  <a:pt x="2882941" y="1267805"/>
                  <a:pt x="3126110" y="2116687"/>
                  <a:pt x="2468634" y="2934196"/>
                </a:cubicBezTo>
                <a:cubicBezTo>
                  <a:pt x="2035065" y="3327680"/>
                  <a:pt x="957487" y="3527164"/>
                  <a:pt x="697058" y="3313961"/>
                </a:cubicBezTo>
                <a:cubicBezTo>
                  <a:pt x="436630" y="3100758"/>
                  <a:pt x="1020135" y="2140998"/>
                  <a:pt x="906063" y="16549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ED2753-064B-6540-A8F5-19E6754B0D0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750007" y="-1403192"/>
            <a:ext cx="17547215" cy="15303098"/>
          </a:xfrm>
          <a:custGeom>
            <a:avLst/>
            <a:gdLst>
              <a:gd name="connsiteX0" fmla="*/ 2959879 w 17547215"/>
              <a:gd name="connsiteY0" fmla="*/ 330 h 15303098"/>
              <a:gd name="connsiteX1" fmla="*/ 15415768 w 17547215"/>
              <a:gd name="connsiteY1" fmla="*/ 4856861 h 15303098"/>
              <a:gd name="connsiteX2" fmla="*/ 14538076 w 17547215"/>
              <a:gd name="connsiteY2" fmla="*/ 13999372 h 15303098"/>
              <a:gd name="connsiteX3" fmla="*/ 3273257 w 17547215"/>
              <a:gd name="connsiteY3" fmla="*/ 14633406 h 15303098"/>
              <a:gd name="connsiteX4" fmla="*/ 5256310 w 17547215"/>
              <a:gd name="connsiteY4" fmla="*/ 7492313 h 15303098"/>
              <a:gd name="connsiteX5" fmla="*/ 162256 w 17547215"/>
              <a:gd name="connsiteY5" fmla="*/ 1470403 h 15303098"/>
              <a:gd name="connsiteX6" fmla="*/ 2959879 w 17547215"/>
              <a:gd name="connsiteY6" fmla="*/ 330 h 153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7215" h="15303098">
                <a:moveTo>
                  <a:pt x="2959879" y="330"/>
                </a:moveTo>
                <a:cubicBezTo>
                  <a:pt x="6898589" y="38153"/>
                  <a:pt x="13656226" y="3323366"/>
                  <a:pt x="15415768" y="4856861"/>
                </a:cubicBezTo>
                <a:cubicBezTo>
                  <a:pt x="17811740" y="6945024"/>
                  <a:pt x="18992876" y="10802291"/>
                  <a:pt x="14538076" y="13999372"/>
                </a:cubicBezTo>
                <a:cubicBezTo>
                  <a:pt x="11659386" y="15470208"/>
                  <a:pt x="4820221" y="15717917"/>
                  <a:pt x="3273257" y="14633406"/>
                </a:cubicBezTo>
                <a:cubicBezTo>
                  <a:pt x="1726299" y="13548895"/>
                  <a:pt x="5774810" y="9686147"/>
                  <a:pt x="5256310" y="7492313"/>
                </a:cubicBezTo>
                <a:cubicBezTo>
                  <a:pt x="4737810" y="5298479"/>
                  <a:pt x="-1031682" y="5508364"/>
                  <a:pt x="162256" y="1470403"/>
                </a:cubicBezTo>
                <a:cubicBezTo>
                  <a:pt x="479396" y="397820"/>
                  <a:pt x="1535240" y="-13350"/>
                  <a:pt x="2959879" y="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D5E830-777F-1241-8EF0-368F07DD0EA1}"/>
              </a:ext>
            </a:extLst>
          </p:cNvPr>
          <p:cNvSpPr/>
          <p:nvPr userDrawn="1"/>
        </p:nvSpPr>
        <p:spPr>
          <a:xfrm>
            <a:off x="21867223" y="522514"/>
            <a:ext cx="1018903" cy="1384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04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-us-slide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87844" y="12266341"/>
            <a:ext cx="14719610" cy="1182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Open Sans Semibold" charset="0"/>
            </a:endParaRP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14273560" y="0"/>
            <a:ext cx="10104089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22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4AAFE7-8FEB-4AA1-B351-FE535753D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7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6AC573-A0FE-43BC-B0EF-230F7B7CA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658" y="6858000"/>
            <a:ext cx="4783015" cy="6858000"/>
          </a:xfrm>
        </p:spPr>
        <p:txBody>
          <a:bodyPr/>
          <a:lstStyle/>
          <a:p>
            <a:endParaRPr lang="es-E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656A123-F6C8-4EB9-81C6-A6A7A17830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6649" y="6858000"/>
            <a:ext cx="7242175" cy="4602163"/>
          </a:xfrm>
        </p:spPr>
        <p:txBody>
          <a:bodyPr/>
          <a:lstStyle/>
          <a:p>
            <a:endParaRPr lang="es-E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39CE50-6C20-4598-BFE0-957AAEF765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7136" y="6858000"/>
            <a:ext cx="14483380" cy="6858000"/>
          </a:xfrm>
          <a:custGeom>
            <a:avLst/>
            <a:gdLst>
              <a:gd name="connsiteX0" fmla="*/ 7405809 w 14483380"/>
              <a:gd name="connsiteY0" fmla="*/ 0 h 6858000"/>
              <a:gd name="connsiteX1" fmla="*/ 9003327 w 14483380"/>
              <a:gd name="connsiteY1" fmla="*/ 0 h 6858000"/>
              <a:gd name="connsiteX2" fmla="*/ 9539409 w 14483380"/>
              <a:gd name="connsiteY2" fmla="*/ 0 h 6858000"/>
              <a:gd name="connsiteX3" fmla="*/ 14483380 w 14483380"/>
              <a:gd name="connsiteY3" fmla="*/ 0 h 6858000"/>
              <a:gd name="connsiteX4" fmla="*/ 14483380 w 14483380"/>
              <a:gd name="connsiteY4" fmla="*/ 6858000 h 6858000"/>
              <a:gd name="connsiteX5" fmla="*/ 9539410 w 14483380"/>
              <a:gd name="connsiteY5" fmla="*/ 6858000 h 6858000"/>
              <a:gd name="connsiteX6" fmla="*/ 9539409 w 14483380"/>
              <a:gd name="connsiteY6" fmla="*/ 6858000 h 6858000"/>
              <a:gd name="connsiteX7" fmla="*/ 9003327 w 14483380"/>
              <a:gd name="connsiteY7" fmla="*/ 6858000 h 6858000"/>
              <a:gd name="connsiteX8" fmla="*/ 7405809 w 14483380"/>
              <a:gd name="connsiteY8" fmla="*/ 6858000 h 6858000"/>
              <a:gd name="connsiteX9" fmla="*/ 0 w 14483380"/>
              <a:gd name="connsiteY9" fmla="*/ 6858000 h 6858000"/>
              <a:gd name="connsiteX10" fmla="*/ 0 w 14483380"/>
              <a:gd name="connsiteY10" fmla="*/ 4766604 h 6858000"/>
              <a:gd name="connsiteX11" fmla="*/ 7405809 w 14483380"/>
              <a:gd name="connsiteY11" fmla="*/ 47666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83380" h="6858000">
                <a:moveTo>
                  <a:pt x="7405809" y="0"/>
                </a:moveTo>
                <a:lnTo>
                  <a:pt x="9003327" y="0"/>
                </a:lnTo>
                <a:lnTo>
                  <a:pt x="9539409" y="0"/>
                </a:lnTo>
                <a:lnTo>
                  <a:pt x="14483380" y="0"/>
                </a:lnTo>
                <a:lnTo>
                  <a:pt x="14483380" y="6858000"/>
                </a:lnTo>
                <a:lnTo>
                  <a:pt x="9539410" y="6858000"/>
                </a:lnTo>
                <a:lnTo>
                  <a:pt x="9539409" y="6858000"/>
                </a:lnTo>
                <a:lnTo>
                  <a:pt x="9003327" y="6858000"/>
                </a:lnTo>
                <a:lnTo>
                  <a:pt x="7405809" y="6858000"/>
                </a:lnTo>
                <a:lnTo>
                  <a:pt x="0" y="6858000"/>
                </a:lnTo>
                <a:lnTo>
                  <a:pt x="0" y="4766604"/>
                </a:lnTo>
                <a:lnTo>
                  <a:pt x="7405809" y="47666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F074F7A-E86E-40B6-9956-B874BFB94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98175" y="6902314"/>
            <a:ext cx="4779962" cy="3321185"/>
          </a:xfrm>
        </p:spPr>
        <p:txBody>
          <a:bodyPr/>
          <a:lstStyle/>
          <a:p>
            <a:endParaRPr lang="es-ES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46C9DC8B-B7F4-44DA-ACD9-2067A2061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598295" y="10394815"/>
            <a:ext cx="4779962" cy="332118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0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EF7272-B083-4B31-B123-D2EBB3EB3C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2359" y="3819190"/>
            <a:ext cx="4821804" cy="4822525"/>
          </a:xfrm>
          <a:custGeom>
            <a:avLst/>
            <a:gdLst>
              <a:gd name="connsiteX0" fmla="*/ 2411490 w 4821804"/>
              <a:gd name="connsiteY0" fmla="*/ 0 h 4822525"/>
              <a:gd name="connsiteX1" fmla="*/ 4810530 w 4821804"/>
              <a:gd name="connsiteY1" fmla="*/ 2164929 h 4822525"/>
              <a:gd name="connsiteX2" fmla="*/ 4821804 w 4821804"/>
              <a:gd name="connsiteY2" fmla="*/ 2388202 h 4822525"/>
              <a:gd name="connsiteX3" fmla="*/ 4821804 w 4821804"/>
              <a:gd name="connsiteY3" fmla="*/ 2434779 h 4822525"/>
              <a:gd name="connsiteX4" fmla="*/ 4810530 w 4821804"/>
              <a:gd name="connsiteY4" fmla="*/ 2658051 h 4822525"/>
              <a:gd name="connsiteX5" fmla="*/ 2658051 w 4821804"/>
              <a:gd name="connsiteY5" fmla="*/ 4810530 h 4822525"/>
              <a:gd name="connsiteX6" fmla="*/ 2420500 w 4821804"/>
              <a:gd name="connsiteY6" fmla="*/ 4822525 h 4822525"/>
              <a:gd name="connsiteX7" fmla="*/ 2402480 w 4821804"/>
              <a:gd name="connsiteY7" fmla="*/ 4822525 h 4822525"/>
              <a:gd name="connsiteX8" fmla="*/ 2164929 w 4821804"/>
              <a:gd name="connsiteY8" fmla="*/ 4810530 h 4822525"/>
              <a:gd name="connsiteX9" fmla="*/ 0 w 4821804"/>
              <a:gd name="connsiteY9" fmla="*/ 2411490 h 4822525"/>
              <a:gd name="connsiteX10" fmla="*/ 2411490 w 4821804"/>
              <a:gd name="connsiteY10" fmla="*/ 0 h 48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1804" h="4822525">
                <a:moveTo>
                  <a:pt x="2411490" y="0"/>
                </a:moveTo>
                <a:cubicBezTo>
                  <a:pt x="3660080" y="0"/>
                  <a:pt x="4687038" y="948921"/>
                  <a:pt x="4810530" y="2164929"/>
                </a:cubicBezTo>
                <a:lnTo>
                  <a:pt x="4821804" y="2388202"/>
                </a:lnTo>
                <a:lnTo>
                  <a:pt x="4821804" y="2434779"/>
                </a:lnTo>
                <a:lnTo>
                  <a:pt x="4810530" y="2658051"/>
                </a:lnTo>
                <a:cubicBezTo>
                  <a:pt x="4695270" y="3792992"/>
                  <a:pt x="3792992" y="4695270"/>
                  <a:pt x="2658051" y="4810530"/>
                </a:cubicBezTo>
                <a:lnTo>
                  <a:pt x="2420500" y="4822525"/>
                </a:lnTo>
                <a:lnTo>
                  <a:pt x="2402480" y="4822525"/>
                </a:lnTo>
                <a:lnTo>
                  <a:pt x="2164929" y="4810530"/>
                </a:lnTo>
                <a:cubicBezTo>
                  <a:pt x="948921" y="4687037"/>
                  <a:pt x="0" y="3660080"/>
                  <a:pt x="0" y="2411490"/>
                </a:cubicBezTo>
                <a:cubicBezTo>
                  <a:pt x="0" y="1079661"/>
                  <a:pt x="1079661" y="0"/>
                  <a:pt x="24114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F643E6-7722-4605-80FC-DE995091B8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2879" y="3852593"/>
            <a:ext cx="4821804" cy="4822525"/>
          </a:xfrm>
          <a:custGeom>
            <a:avLst/>
            <a:gdLst>
              <a:gd name="connsiteX0" fmla="*/ 2411490 w 4821804"/>
              <a:gd name="connsiteY0" fmla="*/ 0 h 4822525"/>
              <a:gd name="connsiteX1" fmla="*/ 4810530 w 4821804"/>
              <a:gd name="connsiteY1" fmla="*/ 2164929 h 4822525"/>
              <a:gd name="connsiteX2" fmla="*/ 4821804 w 4821804"/>
              <a:gd name="connsiteY2" fmla="*/ 2388202 h 4822525"/>
              <a:gd name="connsiteX3" fmla="*/ 4821804 w 4821804"/>
              <a:gd name="connsiteY3" fmla="*/ 2434779 h 4822525"/>
              <a:gd name="connsiteX4" fmla="*/ 4810530 w 4821804"/>
              <a:gd name="connsiteY4" fmla="*/ 2658051 h 4822525"/>
              <a:gd name="connsiteX5" fmla="*/ 2658051 w 4821804"/>
              <a:gd name="connsiteY5" fmla="*/ 4810530 h 4822525"/>
              <a:gd name="connsiteX6" fmla="*/ 2420500 w 4821804"/>
              <a:gd name="connsiteY6" fmla="*/ 4822525 h 4822525"/>
              <a:gd name="connsiteX7" fmla="*/ 2402480 w 4821804"/>
              <a:gd name="connsiteY7" fmla="*/ 4822525 h 4822525"/>
              <a:gd name="connsiteX8" fmla="*/ 2164929 w 4821804"/>
              <a:gd name="connsiteY8" fmla="*/ 4810530 h 4822525"/>
              <a:gd name="connsiteX9" fmla="*/ 0 w 4821804"/>
              <a:gd name="connsiteY9" fmla="*/ 2411490 h 4822525"/>
              <a:gd name="connsiteX10" fmla="*/ 2411490 w 4821804"/>
              <a:gd name="connsiteY10" fmla="*/ 0 h 48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1804" h="4822525">
                <a:moveTo>
                  <a:pt x="2411490" y="0"/>
                </a:moveTo>
                <a:cubicBezTo>
                  <a:pt x="3660080" y="0"/>
                  <a:pt x="4687038" y="948921"/>
                  <a:pt x="4810530" y="2164929"/>
                </a:cubicBezTo>
                <a:lnTo>
                  <a:pt x="4821804" y="2388202"/>
                </a:lnTo>
                <a:lnTo>
                  <a:pt x="4821804" y="2434779"/>
                </a:lnTo>
                <a:lnTo>
                  <a:pt x="4810530" y="2658051"/>
                </a:lnTo>
                <a:cubicBezTo>
                  <a:pt x="4695270" y="3792992"/>
                  <a:pt x="3792992" y="4695270"/>
                  <a:pt x="2658051" y="4810530"/>
                </a:cubicBezTo>
                <a:lnTo>
                  <a:pt x="2420500" y="4822525"/>
                </a:lnTo>
                <a:lnTo>
                  <a:pt x="2402480" y="4822525"/>
                </a:lnTo>
                <a:lnTo>
                  <a:pt x="2164929" y="4810530"/>
                </a:lnTo>
                <a:cubicBezTo>
                  <a:pt x="948921" y="4687037"/>
                  <a:pt x="0" y="3660080"/>
                  <a:pt x="0" y="2411490"/>
                </a:cubicBezTo>
                <a:cubicBezTo>
                  <a:pt x="0" y="1079661"/>
                  <a:pt x="1079661" y="0"/>
                  <a:pt x="24114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E7FDCD-814C-4F9E-B4E0-9D01133BB2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1049" y="3852139"/>
            <a:ext cx="4821804" cy="4822525"/>
          </a:xfrm>
          <a:custGeom>
            <a:avLst/>
            <a:gdLst>
              <a:gd name="connsiteX0" fmla="*/ 2411490 w 4821804"/>
              <a:gd name="connsiteY0" fmla="*/ 0 h 4822525"/>
              <a:gd name="connsiteX1" fmla="*/ 4810530 w 4821804"/>
              <a:gd name="connsiteY1" fmla="*/ 2164929 h 4822525"/>
              <a:gd name="connsiteX2" fmla="*/ 4821804 w 4821804"/>
              <a:gd name="connsiteY2" fmla="*/ 2388202 h 4822525"/>
              <a:gd name="connsiteX3" fmla="*/ 4821804 w 4821804"/>
              <a:gd name="connsiteY3" fmla="*/ 2434779 h 4822525"/>
              <a:gd name="connsiteX4" fmla="*/ 4810530 w 4821804"/>
              <a:gd name="connsiteY4" fmla="*/ 2658051 h 4822525"/>
              <a:gd name="connsiteX5" fmla="*/ 2658051 w 4821804"/>
              <a:gd name="connsiteY5" fmla="*/ 4810530 h 4822525"/>
              <a:gd name="connsiteX6" fmla="*/ 2420500 w 4821804"/>
              <a:gd name="connsiteY6" fmla="*/ 4822525 h 4822525"/>
              <a:gd name="connsiteX7" fmla="*/ 2402480 w 4821804"/>
              <a:gd name="connsiteY7" fmla="*/ 4822525 h 4822525"/>
              <a:gd name="connsiteX8" fmla="*/ 2164929 w 4821804"/>
              <a:gd name="connsiteY8" fmla="*/ 4810530 h 4822525"/>
              <a:gd name="connsiteX9" fmla="*/ 0 w 4821804"/>
              <a:gd name="connsiteY9" fmla="*/ 2411490 h 4822525"/>
              <a:gd name="connsiteX10" fmla="*/ 2411490 w 4821804"/>
              <a:gd name="connsiteY10" fmla="*/ 0 h 48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1804" h="4822525">
                <a:moveTo>
                  <a:pt x="2411490" y="0"/>
                </a:moveTo>
                <a:cubicBezTo>
                  <a:pt x="3660080" y="0"/>
                  <a:pt x="4687038" y="948921"/>
                  <a:pt x="4810530" y="2164929"/>
                </a:cubicBezTo>
                <a:lnTo>
                  <a:pt x="4821804" y="2388202"/>
                </a:lnTo>
                <a:lnTo>
                  <a:pt x="4821804" y="2434779"/>
                </a:lnTo>
                <a:lnTo>
                  <a:pt x="4810530" y="2658051"/>
                </a:lnTo>
                <a:cubicBezTo>
                  <a:pt x="4695270" y="3792992"/>
                  <a:pt x="3792992" y="4695270"/>
                  <a:pt x="2658051" y="4810530"/>
                </a:cubicBezTo>
                <a:lnTo>
                  <a:pt x="2420500" y="4822525"/>
                </a:lnTo>
                <a:lnTo>
                  <a:pt x="2402480" y="4822525"/>
                </a:lnTo>
                <a:lnTo>
                  <a:pt x="2164929" y="4810530"/>
                </a:lnTo>
                <a:cubicBezTo>
                  <a:pt x="948921" y="4687037"/>
                  <a:pt x="0" y="3660080"/>
                  <a:pt x="0" y="2411490"/>
                </a:cubicBezTo>
                <a:cubicBezTo>
                  <a:pt x="0" y="1079661"/>
                  <a:pt x="1079661" y="0"/>
                  <a:pt x="24114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E58234-32DC-4281-A90E-9FF615FFDB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39219" y="3861862"/>
            <a:ext cx="4821804" cy="4822525"/>
          </a:xfrm>
          <a:custGeom>
            <a:avLst/>
            <a:gdLst>
              <a:gd name="connsiteX0" fmla="*/ 2411490 w 4821804"/>
              <a:gd name="connsiteY0" fmla="*/ 0 h 4822525"/>
              <a:gd name="connsiteX1" fmla="*/ 4810530 w 4821804"/>
              <a:gd name="connsiteY1" fmla="*/ 2164929 h 4822525"/>
              <a:gd name="connsiteX2" fmla="*/ 4821804 w 4821804"/>
              <a:gd name="connsiteY2" fmla="*/ 2388202 h 4822525"/>
              <a:gd name="connsiteX3" fmla="*/ 4821804 w 4821804"/>
              <a:gd name="connsiteY3" fmla="*/ 2434779 h 4822525"/>
              <a:gd name="connsiteX4" fmla="*/ 4810530 w 4821804"/>
              <a:gd name="connsiteY4" fmla="*/ 2658051 h 4822525"/>
              <a:gd name="connsiteX5" fmla="*/ 2658051 w 4821804"/>
              <a:gd name="connsiteY5" fmla="*/ 4810530 h 4822525"/>
              <a:gd name="connsiteX6" fmla="*/ 2420500 w 4821804"/>
              <a:gd name="connsiteY6" fmla="*/ 4822525 h 4822525"/>
              <a:gd name="connsiteX7" fmla="*/ 2402480 w 4821804"/>
              <a:gd name="connsiteY7" fmla="*/ 4822525 h 4822525"/>
              <a:gd name="connsiteX8" fmla="*/ 2164929 w 4821804"/>
              <a:gd name="connsiteY8" fmla="*/ 4810530 h 4822525"/>
              <a:gd name="connsiteX9" fmla="*/ 0 w 4821804"/>
              <a:gd name="connsiteY9" fmla="*/ 2411490 h 4822525"/>
              <a:gd name="connsiteX10" fmla="*/ 2411490 w 4821804"/>
              <a:gd name="connsiteY10" fmla="*/ 0 h 48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1804" h="4822525">
                <a:moveTo>
                  <a:pt x="2411490" y="0"/>
                </a:moveTo>
                <a:cubicBezTo>
                  <a:pt x="3660080" y="0"/>
                  <a:pt x="4687038" y="948921"/>
                  <a:pt x="4810530" y="2164929"/>
                </a:cubicBezTo>
                <a:lnTo>
                  <a:pt x="4821804" y="2388202"/>
                </a:lnTo>
                <a:lnTo>
                  <a:pt x="4821804" y="2434779"/>
                </a:lnTo>
                <a:lnTo>
                  <a:pt x="4810530" y="2658051"/>
                </a:lnTo>
                <a:cubicBezTo>
                  <a:pt x="4695270" y="3792992"/>
                  <a:pt x="3792992" y="4695270"/>
                  <a:pt x="2658051" y="4810530"/>
                </a:cubicBezTo>
                <a:lnTo>
                  <a:pt x="2420500" y="4822525"/>
                </a:lnTo>
                <a:lnTo>
                  <a:pt x="2402480" y="4822525"/>
                </a:lnTo>
                <a:lnTo>
                  <a:pt x="2164929" y="4810530"/>
                </a:lnTo>
                <a:cubicBezTo>
                  <a:pt x="948921" y="4687037"/>
                  <a:pt x="0" y="3660080"/>
                  <a:pt x="0" y="2411490"/>
                </a:cubicBezTo>
                <a:cubicBezTo>
                  <a:pt x="0" y="1079661"/>
                  <a:pt x="1079661" y="0"/>
                  <a:pt x="24114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57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75C88E5-33FE-4306-870A-14BBAA1FA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2925" y="3255963"/>
            <a:ext cx="5119688" cy="6381750"/>
          </a:xfrm>
          <a:custGeom>
            <a:avLst/>
            <a:gdLst>
              <a:gd name="connsiteX0" fmla="*/ 0 w 5119688"/>
              <a:gd name="connsiteY0" fmla="*/ 0 h 6381750"/>
              <a:gd name="connsiteX1" fmla="*/ 5119688 w 5119688"/>
              <a:gd name="connsiteY1" fmla="*/ 0 h 6381750"/>
              <a:gd name="connsiteX2" fmla="*/ 5119688 w 5119688"/>
              <a:gd name="connsiteY2" fmla="*/ 6381750 h 6381750"/>
              <a:gd name="connsiteX3" fmla="*/ 1063157 w 5119688"/>
              <a:gd name="connsiteY3" fmla="*/ 6381750 h 6381750"/>
              <a:gd name="connsiteX4" fmla="*/ 0 w 5119688"/>
              <a:gd name="connsiteY4" fmla="*/ 5318593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88" h="6381750">
                <a:moveTo>
                  <a:pt x="0" y="0"/>
                </a:moveTo>
                <a:lnTo>
                  <a:pt x="5119688" y="0"/>
                </a:lnTo>
                <a:lnTo>
                  <a:pt x="5119688" y="6381750"/>
                </a:lnTo>
                <a:lnTo>
                  <a:pt x="1063157" y="6381750"/>
                </a:lnTo>
                <a:lnTo>
                  <a:pt x="0" y="53185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9C3241E-0248-4FD0-A411-E8D8CEB18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100" y="3255264"/>
            <a:ext cx="5119688" cy="6381750"/>
          </a:xfrm>
        </p:spPr>
        <p:txBody>
          <a:bodyPr/>
          <a:lstStyle/>
          <a:p>
            <a:endParaRPr lang="es-ES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AFCDC7B4-92B2-418E-AE13-3CBD1FEA1B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32904" y="3254565"/>
            <a:ext cx="5119688" cy="6381750"/>
          </a:xfrm>
        </p:spPr>
        <p:txBody>
          <a:bodyPr/>
          <a:lstStyle/>
          <a:p>
            <a:endParaRPr lang="es-E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8A8678E-D769-45B4-B07C-2CCD27E59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51268" y="3255264"/>
            <a:ext cx="5114012" cy="6381750"/>
          </a:xfrm>
          <a:custGeom>
            <a:avLst/>
            <a:gdLst>
              <a:gd name="connsiteX0" fmla="*/ 0 w 5114012"/>
              <a:gd name="connsiteY0" fmla="*/ 0 h 6381750"/>
              <a:gd name="connsiteX1" fmla="*/ 4050240 w 5114012"/>
              <a:gd name="connsiteY1" fmla="*/ 0 h 6381750"/>
              <a:gd name="connsiteX2" fmla="*/ 5114012 w 5114012"/>
              <a:gd name="connsiteY2" fmla="*/ 1063773 h 6381750"/>
              <a:gd name="connsiteX3" fmla="*/ 5114012 w 5114012"/>
              <a:gd name="connsiteY3" fmla="*/ 6381750 h 6381750"/>
              <a:gd name="connsiteX4" fmla="*/ 0 w 5114012"/>
              <a:gd name="connsiteY4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012" h="6381750">
                <a:moveTo>
                  <a:pt x="0" y="0"/>
                </a:moveTo>
                <a:lnTo>
                  <a:pt x="4050240" y="0"/>
                </a:lnTo>
                <a:lnTo>
                  <a:pt x="5114012" y="1063773"/>
                </a:lnTo>
                <a:lnTo>
                  <a:pt x="5114012" y="6381750"/>
                </a:lnTo>
                <a:lnTo>
                  <a:pt x="0" y="638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49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75C88E5-33FE-4306-870A-14BBAA1FA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2925" y="3255962"/>
            <a:ext cx="5119688" cy="8186460"/>
          </a:xfrm>
          <a:custGeom>
            <a:avLst/>
            <a:gdLst>
              <a:gd name="connsiteX0" fmla="*/ 0 w 5119688"/>
              <a:gd name="connsiteY0" fmla="*/ 0 h 6381750"/>
              <a:gd name="connsiteX1" fmla="*/ 5119688 w 5119688"/>
              <a:gd name="connsiteY1" fmla="*/ 0 h 6381750"/>
              <a:gd name="connsiteX2" fmla="*/ 5119688 w 5119688"/>
              <a:gd name="connsiteY2" fmla="*/ 6381750 h 6381750"/>
              <a:gd name="connsiteX3" fmla="*/ 1063157 w 5119688"/>
              <a:gd name="connsiteY3" fmla="*/ 6381750 h 6381750"/>
              <a:gd name="connsiteX4" fmla="*/ 0 w 5119688"/>
              <a:gd name="connsiteY4" fmla="*/ 5318593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88" h="6381750">
                <a:moveTo>
                  <a:pt x="0" y="0"/>
                </a:moveTo>
                <a:lnTo>
                  <a:pt x="5119688" y="0"/>
                </a:lnTo>
                <a:lnTo>
                  <a:pt x="5119688" y="6381750"/>
                </a:lnTo>
                <a:lnTo>
                  <a:pt x="1063157" y="6381750"/>
                </a:lnTo>
                <a:lnTo>
                  <a:pt x="0" y="53185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9C3241E-0248-4FD0-A411-E8D8CEB18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100" y="3255263"/>
            <a:ext cx="5119688" cy="8186460"/>
          </a:xfrm>
        </p:spPr>
        <p:txBody>
          <a:bodyPr/>
          <a:lstStyle/>
          <a:p>
            <a:endParaRPr lang="es-ES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AFCDC7B4-92B2-418E-AE13-3CBD1FEA1B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32904" y="3254564"/>
            <a:ext cx="5119688" cy="8186460"/>
          </a:xfrm>
        </p:spPr>
        <p:txBody>
          <a:bodyPr/>
          <a:lstStyle/>
          <a:p>
            <a:endParaRPr lang="es-E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8A8678E-D769-45B4-B07C-2CCD27E59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51268" y="3255263"/>
            <a:ext cx="5114012" cy="8186460"/>
          </a:xfrm>
          <a:custGeom>
            <a:avLst/>
            <a:gdLst>
              <a:gd name="connsiteX0" fmla="*/ 0 w 5114012"/>
              <a:gd name="connsiteY0" fmla="*/ 0 h 6381750"/>
              <a:gd name="connsiteX1" fmla="*/ 4050240 w 5114012"/>
              <a:gd name="connsiteY1" fmla="*/ 0 h 6381750"/>
              <a:gd name="connsiteX2" fmla="*/ 5114012 w 5114012"/>
              <a:gd name="connsiteY2" fmla="*/ 1063773 h 6381750"/>
              <a:gd name="connsiteX3" fmla="*/ 5114012 w 5114012"/>
              <a:gd name="connsiteY3" fmla="*/ 6381750 h 6381750"/>
              <a:gd name="connsiteX4" fmla="*/ 0 w 5114012"/>
              <a:gd name="connsiteY4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012" h="6381750">
                <a:moveTo>
                  <a:pt x="0" y="0"/>
                </a:moveTo>
                <a:lnTo>
                  <a:pt x="4050240" y="0"/>
                </a:lnTo>
                <a:lnTo>
                  <a:pt x="5114012" y="1063773"/>
                </a:lnTo>
                <a:lnTo>
                  <a:pt x="5114012" y="6381750"/>
                </a:lnTo>
                <a:lnTo>
                  <a:pt x="0" y="638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8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DB1365-8079-DC4F-A335-CDDF175231F2}"/>
              </a:ext>
            </a:extLst>
          </p:cNvPr>
          <p:cNvSpPr>
            <a:spLocks noChangeAspect="1"/>
          </p:cNvSpPr>
          <p:nvPr userDrawn="1"/>
        </p:nvSpPr>
        <p:spPr>
          <a:xfrm>
            <a:off x="21992621" y="972829"/>
            <a:ext cx="822960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Open Sans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58AC3-0E92-474B-8418-352B0A0ACE2F}"/>
              </a:ext>
            </a:extLst>
          </p:cNvPr>
          <p:cNvSpPr txBox="1"/>
          <p:nvPr userDrawn="1"/>
        </p:nvSpPr>
        <p:spPr>
          <a:xfrm>
            <a:off x="22048903" y="1100415"/>
            <a:ext cx="888630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1" i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r>
              <a:rPr lang="id-ID" sz="2200" b="1" i="0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569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210" r:id="rId3"/>
    <p:sldLayoutId id="2147484198" r:id="rId4"/>
    <p:sldLayoutId id="2147484212" r:id="rId5"/>
    <p:sldLayoutId id="2147484211" r:id="rId6"/>
    <p:sldLayoutId id="2147484213" r:id="rId7"/>
    <p:sldLayoutId id="2147484215" r:id="rId8"/>
    <p:sldLayoutId id="2147484217" r:id="rId9"/>
    <p:sldLayoutId id="2147484216" r:id="rId10"/>
    <p:sldLayoutId id="2147484218" r:id="rId11"/>
    <p:sldLayoutId id="2147484214" r:id="rId12"/>
    <p:sldLayoutId id="2147484204" r:id="rId13"/>
    <p:sldLayoutId id="2147484087" r:id="rId1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B96D6C-B31D-82DD-635A-87E17404AA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10" name="Subtitle 2"/>
          <p:cNvSpPr txBox="1">
            <a:spLocks/>
          </p:cNvSpPr>
          <p:nvPr/>
        </p:nvSpPr>
        <p:spPr>
          <a:xfrm>
            <a:off x="9009904" y="7919829"/>
            <a:ext cx="6456645" cy="906020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spc="600" dirty="0">
                <a:solidFill>
                  <a:schemeClr val="bg1">
                    <a:lumMod val="9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AUTOR PREZENTACJI</a:t>
            </a:r>
            <a:endParaRPr lang="en-US" sz="4000" spc="600" dirty="0">
              <a:solidFill>
                <a:schemeClr val="bg1">
                  <a:lumMod val="9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6764748" y="3503235"/>
            <a:ext cx="108195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pl-PL" sz="8000" spc="3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TYTUŁ</a:t>
            </a:r>
          </a:p>
          <a:p>
            <a:pPr algn="ctr" defTabSz="4572000"/>
            <a:r>
              <a:rPr lang="pl-PL" sz="8000" spc="3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PREZENTACJI</a:t>
            </a:r>
            <a:endParaRPr lang="en-US" sz="8000" spc="350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59181307-D8B6-4B2C-B982-7DB1F0B5E9DD}"/>
              </a:ext>
            </a:extLst>
          </p:cNvPr>
          <p:cNvSpPr txBox="1">
            <a:spLocks/>
          </p:cNvSpPr>
          <p:nvPr/>
        </p:nvSpPr>
        <p:spPr>
          <a:xfrm>
            <a:off x="2266580" y="7037323"/>
            <a:ext cx="9587709" cy="204024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en-US" sz="2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Investment generally results in acquiring an asset also the asset is available your initial font choice is taken out of your hands companies often specify a typeface, or even a set of fonts, as part of their brand guidelines.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E3C494-BA26-40B0-9869-3E9985DF4B32}"/>
              </a:ext>
            </a:extLst>
          </p:cNvPr>
          <p:cNvCxnSpPr/>
          <p:nvPr/>
        </p:nvCxnSpPr>
        <p:spPr>
          <a:xfrm>
            <a:off x="2465578" y="654819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0F6E9CF4-72BE-427F-4155-FD1EB971189E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>
            <a:extLst>
              <a:ext uri="{FF2B5EF4-FFF2-40B4-BE49-F238E27FC236}">
                <a16:creationId xmlns:a16="http://schemas.microsoft.com/office/drawing/2014/main" id="{CAF2FED0-7EC4-889D-B4BA-1ED833229014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028DEC6A-0C2B-E016-FFE4-7404994C3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95716"/>
              </p:ext>
            </p:extLst>
          </p:nvPr>
        </p:nvGraphicFramePr>
        <p:xfrm>
          <a:off x="3728405" y="3902392"/>
          <a:ext cx="16251768" cy="68625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3695758794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361035744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108323034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277392391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1118827946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577777240"/>
                    </a:ext>
                  </a:extLst>
                </a:gridCol>
              </a:tblGrid>
              <a:tr h="85782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72758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85380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10397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34041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226556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11101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74536"/>
                  </a:ext>
                </a:extLst>
              </a:tr>
              <a:tr h="8578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8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D0A2A5-CF9A-4F29-9850-5A469D33A55C}"/>
              </a:ext>
            </a:extLst>
          </p:cNvPr>
          <p:cNvSpPr txBox="1"/>
          <p:nvPr/>
        </p:nvSpPr>
        <p:spPr>
          <a:xfrm>
            <a:off x="9658626" y="12636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F1B003-1325-4024-B5D6-8FEB024A20A1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E1AFD2-64C8-4FBC-B8E6-831CCBFE775F}"/>
              </a:ext>
            </a:extLst>
          </p:cNvPr>
          <p:cNvSpPr txBox="1"/>
          <p:nvPr/>
        </p:nvSpPr>
        <p:spPr>
          <a:xfrm>
            <a:off x="5953082" y="8372622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C330C90-F229-4923-925B-D96C535580AF}"/>
              </a:ext>
            </a:extLst>
          </p:cNvPr>
          <p:cNvSpPr txBox="1">
            <a:spLocks/>
          </p:cNvSpPr>
          <p:nvPr/>
        </p:nvSpPr>
        <p:spPr>
          <a:xfrm>
            <a:off x="2132142" y="9292309"/>
            <a:ext cx="546286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en-US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</a:t>
            </a:r>
            <a:r>
              <a:rPr lang="pl-PL" sz="27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CF01A-4C5D-4F5F-8BF3-9133FA3AC8A1}"/>
              </a:ext>
            </a:extLst>
          </p:cNvPr>
          <p:cNvSpPr txBox="1"/>
          <p:nvPr/>
        </p:nvSpPr>
        <p:spPr>
          <a:xfrm>
            <a:off x="16918216" y="8372622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en-US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</a:t>
            </a:r>
            <a:r>
              <a:rPr lang="pl-PL" sz="3200" b="1" dirty="0" err="1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E69DCC3-3D68-4F29-A840-4AB17117B813}"/>
              </a:ext>
            </a:extLst>
          </p:cNvPr>
          <p:cNvSpPr txBox="1">
            <a:spLocks/>
          </p:cNvSpPr>
          <p:nvPr/>
        </p:nvSpPr>
        <p:spPr>
          <a:xfrm>
            <a:off x="16782640" y="9292309"/>
            <a:ext cx="546286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C0DB3-2B84-407B-B10A-6DD5F281E897}"/>
              </a:ext>
            </a:extLst>
          </p:cNvPr>
          <p:cNvSpPr txBox="1"/>
          <p:nvPr/>
        </p:nvSpPr>
        <p:spPr>
          <a:xfrm>
            <a:off x="5953083" y="4389359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DF837BD-DD7D-45E0-A8E4-03341DD745E1}"/>
              </a:ext>
            </a:extLst>
          </p:cNvPr>
          <p:cNvSpPr txBox="1">
            <a:spLocks/>
          </p:cNvSpPr>
          <p:nvPr/>
        </p:nvSpPr>
        <p:spPr>
          <a:xfrm>
            <a:off x="2132142" y="5309046"/>
            <a:ext cx="546286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14D27-E996-4271-AB54-4B6F68091953}"/>
              </a:ext>
            </a:extLst>
          </p:cNvPr>
          <p:cNvSpPr txBox="1"/>
          <p:nvPr/>
        </p:nvSpPr>
        <p:spPr>
          <a:xfrm>
            <a:off x="16918216" y="4389359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D11ED8C-25BE-4867-A272-7B9F66E03FFA}"/>
              </a:ext>
            </a:extLst>
          </p:cNvPr>
          <p:cNvSpPr txBox="1">
            <a:spLocks/>
          </p:cNvSpPr>
          <p:nvPr/>
        </p:nvSpPr>
        <p:spPr>
          <a:xfrm>
            <a:off x="16782640" y="5309046"/>
            <a:ext cx="546286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F80E701-00BA-D7CE-F4A2-400FD0901E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A6F842BD-EE29-B698-0A33-556A9CE96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B4084616-9909-24C5-4B7B-D19B26FC53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C28FF68A-DF59-42AF-1FBD-809A8E5ECE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9225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1EAE0-FA49-489A-B04D-BF2290DB6B94}"/>
              </a:ext>
            </a:extLst>
          </p:cNvPr>
          <p:cNvSpPr txBox="1"/>
          <p:nvPr/>
        </p:nvSpPr>
        <p:spPr>
          <a:xfrm>
            <a:off x="9519984" y="1263600"/>
            <a:ext cx="5396541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 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26426A-E2A5-471F-89BF-C62DD0826223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6FCBFA1E-D273-4818-9E64-A647F60C1D6E}"/>
              </a:ext>
            </a:extLst>
          </p:cNvPr>
          <p:cNvSpPr txBox="1">
            <a:spLocks/>
          </p:cNvSpPr>
          <p:nvPr/>
        </p:nvSpPr>
        <p:spPr>
          <a:xfrm>
            <a:off x="17945432" y="11325420"/>
            <a:ext cx="4409378" cy="6585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257D973-3350-459B-A717-8257B855D91A}"/>
              </a:ext>
            </a:extLst>
          </p:cNvPr>
          <p:cNvSpPr txBox="1">
            <a:spLocks/>
          </p:cNvSpPr>
          <p:nvPr/>
        </p:nvSpPr>
        <p:spPr>
          <a:xfrm>
            <a:off x="12637262" y="11325420"/>
            <a:ext cx="4409378" cy="6585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5661909-D6FE-4711-A629-D92E8455589B}"/>
              </a:ext>
            </a:extLst>
          </p:cNvPr>
          <p:cNvSpPr txBox="1">
            <a:spLocks/>
          </p:cNvSpPr>
          <p:nvPr/>
        </p:nvSpPr>
        <p:spPr>
          <a:xfrm>
            <a:off x="7329092" y="11325420"/>
            <a:ext cx="4409378" cy="6585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68B3E24-7E91-4747-88E0-4051B8C8110B}"/>
              </a:ext>
            </a:extLst>
          </p:cNvPr>
          <p:cNvSpPr txBox="1">
            <a:spLocks/>
          </p:cNvSpPr>
          <p:nvPr/>
        </p:nvSpPr>
        <p:spPr>
          <a:xfrm>
            <a:off x="2018572" y="11325420"/>
            <a:ext cx="4409378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ADBD46E-6BA1-4CF5-A8D4-446523247881}"/>
              </a:ext>
            </a:extLst>
          </p:cNvPr>
          <p:cNvSpPr txBox="1">
            <a:spLocks/>
          </p:cNvSpPr>
          <p:nvPr/>
        </p:nvSpPr>
        <p:spPr>
          <a:xfrm>
            <a:off x="8672164" y="10709867"/>
            <a:ext cx="1723233" cy="655246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Podtytuł</a:t>
            </a:r>
            <a:endParaRPr lang="en-US" sz="2700" dirty="0">
              <a:solidFill>
                <a:schemeClr val="tx1">
                  <a:lumMod val="60000"/>
                  <a:lumOff val="4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3C0A8-1511-44AB-8C84-325396CFB5AD}"/>
              </a:ext>
            </a:extLst>
          </p:cNvPr>
          <p:cNvSpPr txBox="1"/>
          <p:nvPr/>
        </p:nvSpPr>
        <p:spPr>
          <a:xfrm>
            <a:off x="8763378" y="10211175"/>
            <a:ext cx="1540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400" b="1" dirty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400" b="1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74DB8E9-2868-49D1-9FA5-A613A9257F3B}"/>
              </a:ext>
            </a:extLst>
          </p:cNvPr>
          <p:cNvSpPr txBox="1">
            <a:spLocks/>
          </p:cNvSpPr>
          <p:nvPr/>
        </p:nvSpPr>
        <p:spPr>
          <a:xfrm>
            <a:off x="19288504" y="10709867"/>
            <a:ext cx="1723233" cy="655246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</a:t>
            </a:r>
            <a:r>
              <a:rPr lang="en-US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lang="pl-PL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dtytuł</a:t>
            </a:r>
            <a:endParaRPr lang="en-US" sz="2700" dirty="0">
              <a:solidFill>
                <a:schemeClr val="tx1">
                  <a:lumMod val="60000"/>
                  <a:lumOff val="4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7F9C64-3CCC-41FF-B374-C0A2012A95AC}"/>
              </a:ext>
            </a:extLst>
          </p:cNvPr>
          <p:cNvSpPr txBox="1"/>
          <p:nvPr/>
        </p:nvSpPr>
        <p:spPr>
          <a:xfrm>
            <a:off x="19379717" y="10211175"/>
            <a:ext cx="1540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400" b="1" dirty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400" b="1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08950D6-DDA1-4D94-98EA-395B62886262}"/>
              </a:ext>
            </a:extLst>
          </p:cNvPr>
          <p:cNvSpPr txBox="1">
            <a:spLocks/>
          </p:cNvSpPr>
          <p:nvPr/>
        </p:nvSpPr>
        <p:spPr>
          <a:xfrm>
            <a:off x="3316760" y="10709867"/>
            <a:ext cx="1813002" cy="655246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Podtytuł </a:t>
            </a:r>
            <a:endParaRPr lang="en-US" sz="2700" dirty="0">
              <a:solidFill>
                <a:schemeClr val="tx1">
                  <a:lumMod val="60000"/>
                  <a:lumOff val="4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EC785B-2861-4ADC-8D8C-197F527BFBF8}"/>
              </a:ext>
            </a:extLst>
          </p:cNvPr>
          <p:cNvSpPr txBox="1"/>
          <p:nvPr/>
        </p:nvSpPr>
        <p:spPr>
          <a:xfrm>
            <a:off x="3452857" y="10211175"/>
            <a:ext cx="1540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400" b="1" dirty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400" b="1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7FF79E74-7754-4E20-A02F-395896377627}"/>
              </a:ext>
            </a:extLst>
          </p:cNvPr>
          <p:cNvSpPr txBox="1">
            <a:spLocks/>
          </p:cNvSpPr>
          <p:nvPr/>
        </p:nvSpPr>
        <p:spPr>
          <a:xfrm>
            <a:off x="13980334" y="10709867"/>
            <a:ext cx="1723233" cy="655246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pl-PL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Podtytuł</a:t>
            </a:r>
            <a:endParaRPr lang="en-US" sz="2700" dirty="0">
              <a:solidFill>
                <a:schemeClr val="tx1">
                  <a:lumMod val="60000"/>
                  <a:lumOff val="4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C2D7CF-0B20-408D-A931-BEC5814CC25E}"/>
              </a:ext>
            </a:extLst>
          </p:cNvPr>
          <p:cNvSpPr txBox="1"/>
          <p:nvPr/>
        </p:nvSpPr>
        <p:spPr>
          <a:xfrm>
            <a:off x="14071548" y="10211175"/>
            <a:ext cx="1540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400" b="1" dirty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400" b="1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7423B82C-4D04-C715-E0EE-B232580AC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DB8BFA07-4588-36CD-18A8-CAFB9B6C0D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CE8250AD-16F1-D132-CEC6-36025CB482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39EC220C-0B73-159A-4DA4-BC79702A2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0057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227051-FA96-4A69-AB8E-6466B1F1D354}"/>
              </a:ext>
            </a:extLst>
          </p:cNvPr>
          <p:cNvSpPr txBox="1"/>
          <p:nvPr/>
        </p:nvSpPr>
        <p:spPr>
          <a:xfrm>
            <a:off x="3235536" y="12636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656915-55BF-4884-8662-23AD9D9CA08D}"/>
              </a:ext>
            </a:extLst>
          </p:cNvPr>
          <p:cNvCxnSpPr/>
          <p:nvPr/>
        </p:nvCxnSpPr>
        <p:spPr>
          <a:xfrm>
            <a:off x="5097206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449C6A-A5C6-43D1-8256-E6483BDE4ED8}"/>
              </a:ext>
            </a:extLst>
          </p:cNvPr>
          <p:cNvSpPr txBox="1"/>
          <p:nvPr/>
        </p:nvSpPr>
        <p:spPr>
          <a:xfrm>
            <a:off x="3308404" y="5728528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C07AA1-52FA-4929-BB5B-BD8772B0A761}"/>
              </a:ext>
            </a:extLst>
          </p:cNvPr>
          <p:cNvSpPr txBox="1">
            <a:spLocks/>
          </p:cNvSpPr>
          <p:nvPr/>
        </p:nvSpPr>
        <p:spPr>
          <a:xfrm>
            <a:off x="3172828" y="6648215"/>
            <a:ext cx="7360271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B33D7-F85C-4823-A4D7-A38826834907}"/>
              </a:ext>
            </a:extLst>
          </p:cNvPr>
          <p:cNvSpPr txBox="1"/>
          <p:nvPr/>
        </p:nvSpPr>
        <p:spPr>
          <a:xfrm>
            <a:off x="3308404" y="3290765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8DE281-73E7-4903-8B59-E01FF6594969}"/>
              </a:ext>
            </a:extLst>
          </p:cNvPr>
          <p:cNvSpPr txBox="1">
            <a:spLocks/>
          </p:cNvSpPr>
          <p:nvPr/>
        </p:nvSpPr>
        <p:spPr>
          <a:xfrm>
            <a:off x="3172828" y="4210452"/>
            <a:ext cx="7360271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FA297-4969-49E3-AAD2-44403D163215}"/>
              </a:ext>
            </a:extLst>
          </p:cNvPr>
          <p:cNvSpPr txBox="1"/>
          <p:nvPr/>
        </p:nvSpPr>
        <p:spPr>
          <a:xfrm>
            <a:off x="3308404" y="10609916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BEC375D-2FF0-4907-9BB2-64492B65B94D}"/>
              </a:ext>
            </a:extLst>
          </p:cNvPr>
          <p:cNvSpPr txBox="1">
            <a:spLocks/>
          </p:cNvSpPr>
          <p:nvPr/>
        </p:nvSpPr>
        <p:spPr>
          <a:xfrm>
            <a:off x="3172828" y="11529603"/>
            <a:ext cx="7360271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70CA6-E807-4EEE-A3C4-65C8CD5F7E35}"/>
              </a:ext>
            </a:extLst>
          </p:cNvPr>
          <p:cNvSpPr txBox="1"/>
          <p:nvPr/>
        </p:nvSpPr>
        <p:spPr>
          <a:xfrm>
            <a:off x="3308404" y="8169222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7549757-6BFF-4213-A902-DB4BB9A52147}"/>
              </a:ext>
            </a:extLst>
          </p:cNvPr>
          <p:cNvSpPr txBox="1">
            <a:spLocks/>
          </p:cNvSpPr>
          <p:nvPr/>
        </p:nvSpPr>
        <p:spPr>
          <a:xfrm>
            <a:off x="3172828" y="9088909"/>
            <a:ext cx="7360271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Shape 2767">
            <a:extLst>
              <a:ext uri="{FF2B5EF4-FFF2-40B4-BE49-F238E27FC236}">
                <a16:creationId xmlns:a16="http://schemas.microsoft.com/office/drawing/2014/main" id="{33AFBC23-2E63-4FF0-8E86-FCE70F938FB6}"/>
              </a:ext>
            </a:extLst>
          </p:cNvPr>
          <p:cNvSpPr/>
          <p:nvPr/>
        </p:nvSpPr>
        <p:spPr>
          <a:xfrm>
            <a:off x="1842935" y="3693869"/>
            <a:ext cx="1033165" cy="1033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2" name="Shape 2763">
            <a:extLst>
              <a:ext uri="{FF2B5EF4-FFF2-40B4-BE49-F238E27FC236}">
                <a16:creationId xmlns:a16="http://schemas.microsoft.com/office/drawing/2014/main" id="{D548DAED-D72C-489F-9B8A-DA972CA066FA}"/>
              </a:ext>
            </a:extLst>
          </p:cNvPr>
          <p:cNvSpPr/>
          <p:nvPr/>
        </p:nvSpPr>
        <p:spPr>
          <a:xfrm>
            <a:off x="1919062" y="11086087"/>
            <a:ext cx="977847" cy="977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3" name="Shape 2769">
            <a:extLst>
              <a:ext uri="{FF2B5EF4-FFF2-40B4-BE49-F238E27FC236}">
                <a16:creationId xmlns:a16="http://schemas.microsoft.com/office/drawing/2014/main" id="{7A71641F-9685-4562-9E3B-6FAA82C0118A}"/>
              </a:ext>
            </a:extLst>
          </p:cNvPr>
          <p:cNvSpPr/>
          <p:nvPr/>
        </p:nvSpPr>
        <p:spPr>
          <a:xfrm>
            <a:off x="2009863" y="6231442"/>
            <a:ext cx="711162" cy="977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" name="Symbol zastępczy obrazu 14">
            <a:extLst>
              <a:ext uri="{FF2B5EF4-FFF2-40B4-BE49-F238E27FC236}">
                <a16:creationId xmlns:a16="http://schemas.microsoft.com/office/drawing/2014/main" id="{BCA72426-9811-D410-15AA-26BCEC6ADA3E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17" name="Shape 2765">
            <a:extLst>
              <a:ext uri="{FF2B5EF4-FFF2-40B4-BE49-F238E27FC236}">
                <a16:creationId xmlns:a16="http://schemas.microsoft.com/office/drawing/2014/main" id="{2544D157-D3A3-E64E-31A7-706409B0E918}"/>
              </a:ext>
            </a:extLst>
          </p:cNvPr>
          <p:cNvSpPr/>
          <p:nvPr/>
        </p:nvSpPr>
        <p:spPr>
          <a:xfrm>
            <a:off x="1912935" y="8686309"/>
            <a:ext cx="922758" cy="92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025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0D7B15-DB6F-4B0F-B6AA-CCB5DA3AF08B}"/>
              </a:ext>
            </a:extLst>
          </p:cNvPr>
          <p:cNvSpPr>
            <a:spLocks/>
          </p:cNvSpPr>
          <p:nvPr/>
        </p:nvSpPr>
        <p:spPr bwMode="auto">
          <a:xfrm>
            <a:off x="2122501" y="6027003"/>
            <a:ext cx="865890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/>
            <a:r>
              <a:rPr lang="pl-PL" sz="10800" b="1" spc="17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PYTANIA ?</a:t>
            </a:r>
            <a:r>
              <a:rPr lang="pl-PL" sz="10500" b="1" spc="17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 </a:t>
            </a:r>
            <a:endParaRPr lang="en-US" sz="10500" b="1" spc="17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ebas Neue" charset="0"/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7FF82BD8-8488-83D2-FBED-37405A0C37B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15157336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869254C-B1FB-407B-9DB5-29C8007F39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7795"/>
          <a:stretch>
            <a:fillRect/>
          </a:stretch>
        </p:blipFill>
        <p:spPr>
          <a:xfrm>
            <a:off x="-3175" y="0"/>
            <a:ext cx="24377650" cy="1371600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7D3605-F7B4-1046-8852-25F51565266E}"/>
              </a:ext>
            </a:extLst>
          </p:cNvPr>
          <p:cNvSpPr/>
          <p:nvPr/>
        </p:nvSpPr>
        <p:spPr>
          <a:xfrm>
            <a:off x="-25483" y="0"/>
            <a:ext cx="24399958" cy="13746751"/>
          </a:xfrm>
          <a:prstGeom prst="rect">
            <a:avLst/>
          </a:prstGeom>
          <a:gradFill flip="none" rotWithShape="1">
            <a:gsLst>
              <a:gs pos="0">
                <a:srgbClr val="0A6FD0">
                  <a:alpha val="90000"/>
                </a:srgbClr>
              </a:gs>
              <a:gs pos="100000">
                <a:schemeClr val="accent2">
                  <a:alpha val="87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493530" y="5625807"/>
            <a:ext cx="5428864" cy="63145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60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WWW.YOURDOMAIN.COM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897481" y="3744347"/>
            <a:ext cx="1058270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pl-PL" sz="13800" spc="3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Bebas Neue" charset="0"/>
              </a:rPr>
              <a:t>KONTAKT</a:t>
            </a:r>
            <a:endParaRPr lang="en-US" sz="13800" spc="350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  <a:sym typeface="Bebas Neue" charset="0"/>
            </a:endParaRPr>
          </a:p>
        </p:txBody>
      </p:sp>
      <p:sp>
        <p:nvSpPr>
          <p:cNvPr id="8" name="Shape 2836"/>
          <p:cNvSpPr/>
          <p:nvPr/>
        </p:nvSpPr>
        <p:spPr>
          <a:xfrm>
            <a:off x="11635300" y="7703719"/>
            <a:ext cx="1107102" cy="80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" name="Shape 2934"/>
          <p:cNvSpPr/>
          <p:nvPr/>
        </p:nvSpPr>
        <p:spPr>
          <a:xfrm>
            <a:off x="6012938" y="7552751"/>
            <a:ext cx="805166" cy="1107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" name="Shape 2629"/>
          <p:cNvSpPr/>
          <p:nvPr/>
        </p:nvSpPr>
        <p:spPr>
          <a:xfrm>
            <a:off x="16654156" y="7552751"/>
            <a:ext cx="1107408" cy="1107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80560" y="8936976"/>
            <a:ext cx="198644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</a:t>
            </a:r>
            <a:r>
              <a:rPr lang="pl-PL" sz="3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</a:t>
            </a:r>
            <a:endParaRPr lang="en-US" sz="3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96029" y="9531227"/>
            <a:ext cx="3555507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pl-PL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numer</a:t>
            </a:r>
            <a:endParaRPr lang="en-US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9963" y="8936976"/>
            <a:ext cx="14911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7767" y="9531227"/>
            <a:ext cx="3555507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pl-PL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19223" y="8936976"/>
            <a:ext cx="15392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E-MAIL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11071" y="9531227"/>
            <a:ext cx="3555507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pl-PL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37E2FC32-8C54-AB51-243B-680DDF2508B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5CE3AF4-5810-1D52-D246-FA9542EA9749}"/>
              </a:ext>
            </a:extLst>
          </p:cNvPr>
          <p:cNvSpPr txBox="1"/>
          <p:nvPr/>
        </p:nvSpPr>
        <p:spPr>
          <a:xfrm>
            <a:off x="1080000" y="1260000"/>
            <a:ext cx="5160071" cy="1046440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ACB31FD4-D2ED-DB2B-5DD7-80060DF7C06E}"/>
              </a:ext>
            </a:extLst>
          </p:cNvPr>
          <p:cNvCxnSpPr/>
          <p:nvPr/>
        </p:nvCxnSpPr>
        <p:spPr>
          <a:xfrm>
            <a:off x="2700000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032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37A9A1C-79D9-4550-B3EF-72F1AC2507A8}"/>
              </a:ext>
            </a:extLst>
          </p:cNvPr>
          <p:cNvSpPr txBox="1"/>
          <p:nvPr/>
        </p:nvSpPr>
        <p:spPr>
          <a:xfrm>
            <a:off x="3233844" y="5787546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16344E8-9B78-4EDA-ABAB-82C43DE77A69}"/>
              </a:ext>
            </a:extLst>
          </p:cNvPr>
          <p:cNvSpPr txBox="1">
            <a:spLocks/>
          </p:cNvSpPr>
          <p:nvPr/>
        </p:nvSpPr>
        <p:spPr>
          <a:xfrm>
            <a:off x="3098268" y="6707233"/>
            <a:ext cx="906082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A1EE57-9117-4B7B-9CB4-72F9D8031908}"/>
              </a:ext>
            </a:extLst>
          </p:cNvPr>
          <p:cNvSpPr txBox="1"/>
          <p:nvPr/>
        </p:nvSpPr>
        <p:spPr>
          <a:xfrm>
            <a:off x="3233844" y="2807347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1BB52E2-1407-432F-B0BC-A110979E2AA1}"/>
              </a:ext>
            </a:extLst>
          </p:cNvPr>
          <p:cNvSpPr txBox="1">
            <a:spLocks/>
          </p:cNvSpPr>
          <p:nvPr/>
        </p:nvSpPr>
        <p:spPr>
          <a:xfrm>
            <a:off x="3098268" y="3727034"/>
            <a:ext cx="906082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0EABCE-09C1-4847-971D-B68126FD7594}"/>
              </a:ext>
            </a:extLst>
          </p:cNvPr>
          <p:cNvCxnSpPr/>
          <p:nvPr/>
        </p:nvCxnSpPr>
        <p:spPr>
          <a:xfrm>
            <a:off x="3233844" y="5409588"/>
            <a:ext cx="875688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CF4DCC6-BC1D-40B9-BB07-6C73BEF0A280}"/>
              </a:ext>
            </a:extLst>
          </p:cNvPr>
          <p:cNvSpPr>
            <a:spLocks noChangeAspect="1"/>
          </p:cNvSpPr>
          <p:nvPr/>
        </p:nvSpPr>
        <p:spPr>
          <a:xfrm>
            <a:off x="2430075" y="606212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C4AE50-4689-43E2-8A07-C785FB1D965C}"/>
              </a:ext>
            </a:extLst>
          </p:cNvPr>
          <p:cNvSpPr>
            <a:spLocks noChangeAspect="1"/>
          </p:cNvSpPr>
          <p:nvPr/>
        </p:nvSpPr>
        <p:spPr>
          <a:xfrm>
            <a:off x="2430075" y="3105479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62F3C0-2B86-4566-AADE-F2342BFD14CF}"/>
              </a:ext>
            </a:extLst>
          </p:cNvPr>
          <p:cNvCxnSpPr/>
          <p:nvPr/>
        </p:nvCxnSpPr>
        <p:spPr>
          <a:xfrm>
            <a:off x="3128219" y="8586542"/>
            <a:ext cx="875688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620CAAC-1570-41B2-AF96-32B800B5B43A}"/>
              </a:ext>
            </a:extLst>
          </p:cNvPr>
          <p:cNvSpPr txBox="1"/>
          <p:nvPr/>
        </p:nvSpPr>
        <p:spPr>
          <a:xfrm>
            <a:off x="3233844" y="8891394"/>
            <a:ext cx="1460656" cy="8811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D0EA351-1A82-4858-9AA0-4D0090F1DCC7}"/>
              </a:ext>
            </a:extLst>
          </p:cNvPr>
          <p:cNvSpPr txBox="1">
            <a:spLocks/>
          </p:cNvSpPr>
          <p:nvPr/>
        </p:nvSpPr>
        <p:spPr>
          <a:xfrm>
            <a:off x="3098268" y="9811081"/>
            <a:ext cx="9060829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CD5E56-56B8-40AC-8C48-0CF8923DEC95}"/>
              </a:ext>
            </a:extLst>
          </p:cNvPr>
          <p:cNvSpPr>
            <a:spLocks noChangeAspect="1"/>
          </p:cNvSpPr>
          <p:nvPr/>
        </p:nvSpPr>
        <p:spPr>
          <a:xfrm>
            <a:off x="2430075" y="9189526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B2C8DC-FF33-4B37-A26F-9E564EC09EBC}"/>
              </a:ext>
            </a:extLst>
          </p:cNvPr>
          <p:cNvSpPr/>
          <p:nvPr/>
        </p:nvSpPr>
        <p:spPr>
          <a:xfrm>
            <a:off x="14273561" y="4"/>
            <a:ext cx="10104089" cy="1371599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DF589-73A4-46C9-9FCA-D462F4C0FE79}"/>
              </a:ext>
            </a:extLst>
          </p:cNvPr>
          <p:cNvSpPr txBox="1"/>
          <p:nvPr/>
        </p:nvSpPr>
        <p:spPr>
          <a:xfrm>
            <a:off x="16748004" y="5228294"/>
            <a:ext cx="5160071" cy="1046440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D97B75AF-164E-5E5B-5389-C764A734163B}"/>
              </a:ext>
            </a:extLst>
          </p:cNvPr>
          <p:cNvCxnSpPr/>
          <p:nvPr/>
        </p:nvCxnSpPr>
        <p:spPr>
          <a:xfrm>
            <a:off x="18606908" y="6707233"/>
            <a:ext cx="1364539" cy="0"/>
          </a:xfrm>
          <a:prstGeom prst="line">
            <a:avLst/>
          </a:prstGeom>
          <a:ln w="4572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917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E3D3D4-F6D2-41F8-BBD1-DB82F1330C7B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08902-1E82-45A9-AE7B-01C9023B6917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>
            <a:extLst>
              <a:ext uri="{FF2B5EF4-FFF2-40B4-BE49-F238E27FC236}">
                <a16:creationId xmlns:a16="http://schemas.microsoft.com/office/drawing/2014/main" id="{021A8A36-95B9-4BEB-86F1-A19AE95DD152}"/>
              </a:ext>
            </a:extLst>
          </p:cNvPr>
          <p:cNvSpPr txBox="1">
            <a:spLocks/>
          </p:cNvSpPr>
          <p:nvPr/>
        </p:nvSpPr>
        <p:spPr>
          <a:xfrm>
            <a:off x="1828801" y="3909366"/>
            <a:ext cx="8824410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1FEF14-E255-4B93-B4C1-98F366E32632}"/>
              </a:ext>
            </a:extLst>
          </p:cNvPr>
          <p:cNvSpPr txBox="1"/>
          <p:nvPr/>
        </p:nvSpPr>
        <p:spPr>
          <a:xfrm>
            <a:off x="1985673" y="3262789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807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E8A68FEE-9D2E-F112-E62C-02C4755FD0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A8571D-67CD-07C4-B704-8F61FB828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AA2EED9-DFC7-2F72-A18A-1E32DAC09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B555E0C5-1E24-056E-D239-FABA677B69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B77344AB-4F28-D8FE-148C-3A72596A4A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230146-F832-BF33-D480-2139A65961B1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342AFB74-C1DC-6677-1EAF-7D5633B0B914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1">
            <a:extLst>
              <a:ext uri="{FF2B5EF4-FFF2-40B4-BE49-F238E27FC236}">
                <a16:creationId xmlns:a16="http://schemas.microsoft.com/office/drawing/2014/main" id="{AC94AFD9-AC13-EB2F-5EC3-17E5B859EB5F}"/>
              </a:ext>
            </a:extLst>
          </p:cNvPr>
          <p:cNvSpPr txBox="1"/>
          <p:nvPr/>
        </p:nvSpPr>
        <p:spPr>
          <a:xfrm>
            <a:off x="1985673" y="3262789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3BC1EB-4E1A-FE5B-2AC3-8F8CA9939D29}"/>
              </a:ext>
            </a:extLst>
          </p:cNvPr>
          <p:cNvSpPr txBox="1">
            <a:spLocks/>
          </p:cNvSpPr>
          <p:nvPr/>
        </p:nvSpPr>
        <p:spPr>
          <a:xfrm>
            <a:off x="1828801" y="3909366"/>
            <a:ext cx="8824410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3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C8ED9363-D992-63D4-FC15-DF6C488C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83FC2EA-4E39-517E-2B9F-BE9445D81F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5BBD171-8571-9A0A-15D5-AE36FDD70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40E121FD-D8E7-7FD8-1311-E27438EC8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EA1C1C82-2D69-F6F7-86A8-B85013B56C49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4AD81ACF-FF1B-D6EA-135E-1CC52093AA2C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D513CA8A-E4D4-39BD-E1F3-CF244D0A39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73FDD8-40B0-C630-0B38-4145BF64F6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874A8896-D6B1-E5C5-F6D4-AECE6E1EC5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2F2A62CA-C1D2-973C-A3F5-847F4ED59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9CA5AE7-34C8-1BAE-0DA7-D255F26744BF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9DDD0402-198C-A493-DB34-9EA1884347D3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8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E3D3D4-F6D2-41F8-BBD1-DB82F1330C7B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08902-1E82-45A9-AE7B-01C9023B6917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>
            <a:extLst>
              <a:ext uri="{FF2B5EF4-FFF2-40B4-BE49-F238E27FC236}">
                <a16:creationId xmlns:a16="http://schemas.microsoft.com/office/drawing/2014/main" id="{021A8A36-95B9-4BEB-86F1-A19AE95DD152}"/>
              </a:ext>
            </a:extLst>
          </p:cNvPr>
          <p:cNvSpPr txBox="1">
            <a:spLocks/>
          </p:cNvSpPr>
          <p:nvPr/>
        </p:nvSpPr>
        <p:spPr>
          <a:xfrm>
            <a:off x="1828801" y="3909366"/>
            <a:ext cx="8824410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1FEF14-E255-4B93-B4C1-98F366E32632}"/>
              </a:ext>
            </a:extLst>
          </p:cNvPr>
          <p:cNvSpPr txBox="1"/>
          <p:nvPr/>
        </p:nvSpPr>
        <p:spPr>
          <a:xfrm>
            <a:off x="1985673" y="3262789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91B455-99EE-B692-F14F-FD2AC9909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012849"/>
              </p:ext>
            </p:extLst>
          </p:nvPr>
        </p:nvGraphicFramePr>
        <p:xfrm>
          <a:off x="3446329" y="3285955"/>
          <a:ext cx="16251767" cy="868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8753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E3D3D4-F6D2-41F8-BBD1-DB82F1330C7B}"/>
              </a:ext>
            </a:extLst>
          </p:cNvPr>
          <p:cNvSpPr txBox="1"/>
          <p:nvPr/>
        </p:nvSpPr>
        <p:spPr>
          <a:xfrm>
            <a:off x="9658625" y="1260000"/>
            <a:ext cx="5119222" cy="1046440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pl-PL" sz="6800" spc="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NAGŁÓWEK</a:t>
            </a:r>
            <a:endParaRPr lang="en-US" sz="6800" spc="4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08902-1E82-45A9-AE7B-01C9023B6917}"/>
              </a:ext>
            </a:extLst>
          </p:cNvPr>
          <p:cNvCxnSpPr/>
          <p:nvPr/>
        </p:nvCxnSpPr>
        <p:spPr>
          <a:xfrm>
            <a:off x="11520308" y="2622962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>
            <a:extLst>
              <a:ext uri="{FF2B5EF4-FFF2-40B4-BE49-F238E27FC236}">
                <a16:creationId xmlns:a16="http://schemas.microsoft.com/office/drawing/2014/main" id="{021A8A36-95B9-4BEB-86F1-A19AE95DD152}"/>
              </a:ext>
            </a:extLst>
          </p:cNvPr>
          <p:cNvSpPr txBox="1">
            <a:spLocks/>
          </p:cNvSpPr>
          <p:nvPr/>
        </p:nvSpPr>
        <p:spPr>
          <a:xfrm>
            <a:off x="1828801" y="3909366"/>
            <a:ext cx="8824410" cy="6552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pl-PL" sz="2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Tekst</a:t>
            </a:r>
            <a:endParaRPr lang="en-US" sz="27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1FEF14-E255-4B93-B4C1-98F366E32632}"/>
              </a:ext>
            </a:extLst>
          </p:cNvPr>
          <p:cNvSpPr txBox="1"/>
          <p:nvPr/>
        </p:nvSpPr>
        <p:spPr>
          <a:xfrm>
            <a:off x="1985673" y="3262789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2"/>
                </a:solidFill>
                <a:latin typeface="Open Sans Semibold" charset="0"/>
                <a:ea typeface="Open Sans Semibold" charset="0"/>
                <a:cs typeface="Open Sans Semibold" charset="0"/>
              </a:rPr>
              <a:t>Akapit</a:t>
            </a:r>
            <a:endParaRPr lang="en-US" sz="3200" b="1" dirty="0">
              <a:solidFill>
                <a:schemeClr val="tx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04AE76C-FDCF-71C8-7FC9-1AA350026411}"/>
              </a:ext>
            </a:extLst>
          </p:cNvPr>
          <p:cNvGraphicFramePr/>
          <p:nvPr/>
        </p:nvGraphicFramePr>
        <p:xfrm>
          <a:off x="4062941" y="3429000"/>
          <a:ext cx="16251767" cy="884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5314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PTIFY-Medical-Light">
      <a:dk1>
        <a:srgbClr val="6D7783"/>
      </a:dk1>
      <a:lt1>
        <a:srgbClr val="FFFFFF"/>
      </a:lt1>
      <a:dk2>
        <a:srgbClr val="2C2E35"/>
      </a:dk2>
      <a:lt2>
        <a:srgbClr val="FFFFFF"/>
      </a:lt2>
      <a:accent1>
        <a:srgbClr val="19A0BE"/>
      </a:accent1>
      <a:accent2>
        <a:srgbClr val="5BAC9B"/>
      </a:accent2>
      <a:accent3>
        <a:srgbClr val="096F9F"/>
      </a:accent3>
      <a:accent4>
        <a:srgbClr val="0A3D76"/>
      </a:accent4>
      <a:accent5>
        <a:srgbClr val="BFF3F7"/>
      </a:accent5>
      <a:accent6>
        <a:srgbClr val="1A1A1A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37560</TotalTime>
  <Words>123</Words>
  <Application>Microsoft Office PowerPoint</Application>
  <PresentationFormat>Niestandardowy</PresentationFormat>
  <Paragraphs>69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Elevator</dc:title>
  <dc:subject/>
  <dc:creator>Isabella Moncada</dc:creator>
  <cp:keywords/>
  <dc:description/>
  <cp:lastModifiedBy>Anna Jedrocha</cp:lastModifiedBy>
  <cp:revision>7008</cp:revision>
  <cp:lastPrinted>2018-10-05T21:53:18Z</cp:lastPrinted>
  <dcterms:created xsi:type="dcterms:W3CDTF">2014-11-12T21:47:38Z</dcterms:created>
  <dcterms:modified xsi:type="dcterms:W3CDTF">2023-08-08T09:12:19Z</dcterms:modified>
  <cp:category/>
</cp:coreProperties>
</file>